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wav" ContentType="audio/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2"/>
  </p:notesMasterIdLst>
  <p:handoutMasterIdLst>
    <p:handoutMasterId r:id="rId53"/>
  </p:handoutMasterIdLst>
  <p:sldIdLst>
    <p:sldId id="256" r:id="rId2"/>
    <p:sldId id="354" r:id="rId3"/>
    <p:sldId id="345" r:id="rId4"/>
    <p:sldId id="346" r:id="rId5"/>
    <p:sldId id="347" r:id="rId6"/>
    <p:sldId id="348" r:id="rId7"/>
    <p:sldId id="349" r:id="rId8"/>
    <p:sldId id="350" r:id="rId9"/>
    <p:sldId id="351" r:id="rId10"/>
    <p:sldId id="352" r:id="rId11"/>
    <p:sldId id="287" r:id="rId12"/>
    <p:sldId id="257" r:id="rId13"/>
    <p:sldId id="306" r:id="rId14"/>
    <p:sldId id="304" r:id="rId15"/>
    <p:sldId id="305" r:id="rId16"/>
    <p:sldId id="286" r:id="rId17"/>
    <p:sldId id="259" r:id="rId18"/>
    <p:sldId id="307" r:id="rId19"/>
    <p:sldId id="308" r:id="rId20"/>
    <p:sldId id="309" r:id="rId21"/>
    <p:sldId id="310" r:id="rId22"/>
    <p:sldId id="311" r:id="rId23"/>
    <p:sldId id="312" r:id="rId24"/>
    <p:sldId id="313" r:id="rId25"/>
    <p:sldId id="314" r:id="rId26"/>
    <p:sldId id="315" r:id="rId27"/>
    <p:sldId id="316" r:id="rId28"/>
    <p:sldId id="317" r:id="rId29"/>
    <p:sldId id="318" r:id="rId30"/>
    <p:sldId id="319" r:id="rId31"/>
    <p:sldId id="320" r:id="rId32"/>
    <p:sldId id="321" r:id="rId33"/>
    <p:sldId id="322" r:id="rId34"/>
    <p:sldId id="323" r:id="rId35"/>
    <p:sldId id="324" r:id="rId36"/>
    <p:sldId id="325" r:id="rId37"/>
    <p:sldId id="326" r:id="rId38"/>
    <p:sldId id="327" r:id="rId39"/>
    <p:sldId id="328" r:id="rId40"/>
    <p:sldId id="333" r:id="rId41"/>
    <p:sldId id="335" r:id="rId42"/>
    <p:sldId id="337" r:id="rId43"/>
    <p:sldId id="338" r:id="rId44"/>
    <p:sldId id="339" r:id="rId45"/>
    <p:sldId id="340" r:id="rId46"/>
    <p:sldId id="344" r:id="rId47"/>
    <p:sldId id="330" r:id="rId48"/>
    <p:sldId id="331" r:id="rId49"/>
    <p:sldId id="332" r:id="rId50"/>
    <p:sldId id="341" r:id="rId51"/>
  </p:sldIdLst>
  <p:sldSz cx="9144000" cy="6858000" type="screen4x3"/>
  <p:notesSz cx="7053263"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441" autoAdjust="0"/>
    <p:restoredTop sz="94671" autoAdjust="0"/>
  </p:normalViewPr>
  <p:slideViewPr>
    <p:cSldViewPr>
      <p:cViewPr varScale="1">
        <p:scale>
          <a:sx n="66" d="100"/>
          <a:sy n="66" d="100"/>
        </p:scale>
        <p:origin x="-1428" y="-9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56414" cy="465455"/>
          </a:xfrm>
          <a:prstGeom prst="rect">
            <a:avLst/>
          </a:prstGeom>
        </p:spPr>
        <p:txBody>
          <a:bodyPr vert="horz" lIns="93494" tIns="46747" rIns="93494" bIns="46747" rtlCol="0"/>
          <a:lstStyle>
            <a:lvl1pPr algn="l">
              <a:defRPr sz="1200"/>
            </a:lvl1pPr>
          </a:lstStyle>
          <a:p>
            <a:endParaRPr lang="en-US"/>
          </a:p>
        </p:txBody>
      </p:sp>
      <p:sp>
        <p:nvSpPr>
          <p:cNvPr id="3" name="Date Placeholder 2"/>
          <p:cNvSpPr>
            <a:spLocks noGrp="1"/>
          </p:cNvSpPr>
          <p:nvPr>
            <p:ph type="dt" sz="quarter" idx="1"/>
          </p:nvPr>
        </p:nvSpPr>
        <p:spPr>
          <a:xfrm>
            <a:off x="3995217" y="0"/>
            <a:ext cx="3056414" cy="465455"/>
          </a:xfrm>
          <a:prstGeom prst="rect">
            <a:avLst/>
          </a:prstGeom>
        </p:spPr>
        <p:txBody>
          <a:bodyPr vert="horz" lIns="93494" tIns="46747" rIns="93494" bIns="46747" rtlCol="0"/>
          <a:lstStyle>
            <a:lvl1pPr algn="r">
              <a:defRPr sz="1200"/>
            </a:lvl1pPr>
          </a:lstStyle>
          <a:p>
            <a:fld id="{DF66C545-11CC-4912-9601-94825FF2DA7F}" type="datetimeFigureOut">
              <a:rPr lang="en-US" smtClean="0"/>
              <a:t>6/18/2015</a:t>
            </a:fld>
            <a:endParaRPr lang="en-US"/>
          </a:p>
        </p:txBody>
      </p:sp>
      <p:sp>
        <p:nvSpPr>
          <p:cNvPr id="4" name="Footer Placeholder 3"/>
          <p:cNvSpPr>
            <a:spLocks noGrp="1"/>
          </p:cNvSpPr>
          <p:nvPr>
            <p:ph type="ftr" sz="quarter" idx="2"/>
          </p:nvPr>
        </p:nvSpPr>
        <p:spPr>
          <a:xfrm>
            <a:off x="0" y="8842030"/>
            <a:ext cx="3056414" cy="465455"/>
          </a:xfrm>
          <a:prstGeom prst="rect">
            <a:avLst/>
          </a:prstGeom>
        </p:spPr>
        <p:txBody>
          <a:bodyPr vert="horz" lIns="93494" tIns="46747" rIns="93494" bIns="46747" rtlCol="0" anchor="b"/>
          <a:lstStyle>
            <a:lvl1pPr algn="l">
              <a:defRPr sz="1200"/>
            </a:lvl1pPr>
          </a:lstStyle>
          <a:p>
            <a:endParaRPr lang="en-US"/>
          </a:p>
        </p:txBody>
      </p:sp>
      <p:sp>
        <p:nvSpPr>
          <p:cNvPr id="5" name="Slide Number Placeholder 4"/>
          <p:cNvSpPr>
            <a:spLocks noGrp="1"/>
          </p:cNvSpPr>
          <p:nvPr>
            <p:ph type="sldNum" sz="quarter" idx="3"/>
          </p:nvPr>
        </p:nvSpPr>
        <p:spPr>
          <a:xfrm>
            <a:off x="3995217" y="8842030"/>
            <a:ext cx="3056414" cy="465455"/>
          </a:xfrm>
          <a:prstGeom prst="rect">
            <a:avLst/>
          </a:prstGeom>
        </p:spPr>
        <p:txBody>
          <a:bodyPr vert="horz" lIns="93494" tIns="46747" rIns="93494" bIns="46747" rtlCol="0" anchor="b"/>
          <a:lstStyle>
            <a:lvl1pPr algn="r">
              <a:defRPr sz="1200"/>
            </a:lvl1pPr>
          </a:lstStyle>
          <a:p>
            <a:fld id="{5223EDA1-EB83-404A-B436-48BA31285DE4}" type="slidenum">
              <a:rPr lang="en-US" smtClean="0"/>
              <a:t>‹#›</a:t>
            </a:fld>
            <a:endParaRPr lang="en-US"/>
          </a:p>
        </p:txBody>
      </p:sp>
    </p:spTree>
    <p:extLst>
      <p:ext uri="{BB962C8B-B14F-4D97-AF65-F5344CB8AC3E}">
        <p14:creationId xmlns:p14="http://schemas.microsoft.com/office/powerpoint/2010/main" val="18252171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56414" cy="465455"/>
          </a:xfrm>
          <a:prstGeom prst="rect">
            <a:avLst/>
          </a:prstGeom>
        </p:spPr>
        <p:txBody>
          <a:bodyPr vert="horz" lIns="93494" tIns="46747" rIns="93494" bIns="46747" rtlCol="0"/>
          <a:lstStyle>
            <a:lvl1pPr algn="l">
              <a:defRPr sz="1200"/>
            </a:lvl1pPr>
          </a:lstStyle>
          <a:p>
            <a:endParaRPr lang="en-US"/>
          </a:p>
        </p:txBody>
      </p:sp>
      <p:sp>
        <p:nvSpPr>
          <p:cNvPr id="3" name="Date Placeholder 2"/>
          <p:cNvSpPr>
            <a:spLocks noGrp="1"/>
          </p:cNvSpPr>
          <p:nvPr>
            <p:ph type="dt" idx="1"/>
          </p:nvPr>
        </p:nvSpPr>
        <p:spPr>
          <a:xfrm>
            <a:off x="3995217" y="0"/>
            <a:ext cx="3056414" cy="465455"/>
          </a:xfrm>
          <a:prstGeom prst="rect">
            <a:avLst/>
          </a:prstGeom>
        </p:spPr>
        <p:txBody>
          <a:bodyPr vert="horz" lIns="93494" tIns="46747" rIns="93494" bIns="46747" rtlCol="0"/>
          <a:lstStyle>
            <a:lvl1pPr algn="r">
              <a:defRPr sz="1200"/>
            </a:lvl1pPr>
          </a:lstStyle>
          <a:p>
            <a:fld id="{644E19D8-BE8A-43E0-B999-0D1FB6285655}" type="datetimeFigureOut">
              <a:rPr lang="en-US" smtClean="0"/>
              <a:t>6/18/2015</a:t>
            </a:fld>
            <a:endParaRPr lang="en-US"/>
          </a:p>
        </p:txBody>
      </p:sp>
      <p:sp>
        <p:nvSpPr>
          <p:cNvPr id="4" name="Slide Image Placeholder 3"/>
          <p:cNvSpPr>
            <a:spLocks noGrp="1" noRot="1" noChangeAspect="1"/>
          </p:cNvSpPr>
          <p:nvPr>
            <p:ph type="sldImg" idx="2"/>
          </p:nvPr>
        </p:nvSpPr>
        <p:spPr>
          <a:xfrm>
            <a:off x="1198563" y="698500"/>
            <a:ext cx="4656137" cy="3490913"/>
          </a:xfrm>
          <a:prstGeom prst="rect">
            <a:avLst/>
          </a:prstGeom>
          <a:noFill/>
          <a:ln w="12700">
            <a:solidFill>
              <a:prstClr val="black"/>
            </a:solidFill>
          </a:ln>
        </p:spPr>
        <p:txBody>
          <a:bodyPr vert="horz" lIns="93494" tIns="46747" rIns="93494" bIns="46747" rtlCol="0" anchor="ctr"/>
          <a:lstStyle/>
          <a:p>
            <a:endParaRPr lang="en-US"/>
          </a:p>
        </p:txBody>
      </p:sp>
      <p:sp>
        <p:nvSpPr>
          <p:cNvPr id="5" name="Notes Placeholder 4"/>
          <p:cNvSpPr>
            <a:spLocks noGrp="1"/>
          </p:cNvSpPr>
          <p:nvPr>
            <p:ph type="body" sz="quarter" idx="3"/>
          </p:nvPr>
        </p:nvSpPr>
        <p:spPr>
          <a:xfrm>
            <a:off x="705327" y="4421823"/>
            <a:ext cx="5642610" cy="4189095"/>
          </a:xfrm>
          <a:prstGeom prst="rect">
            <a:avLst/>
          </a:prstGeom>
        </p:spPr>
        <p:txBody>
          <a:bodyPr vert="horz" lIns="93494" tIns="46747" rIns="93494" bIns="46747"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2030"/>
            <a:ext cx="3056414" cy="465455"/>
          </a:xfrm>
          <a:prstGeom prst="rect">
            <a:avLst/>
          </a:prstGeom>
        </p:spPr>
        <p:txBody>
          <a:bodyPr vert="horz" lIns="93494" tIns="46747" rIns="93494" bIns="46747" rtlCol="0" anchor="b"/>
          <a:lstStyle>
            <a:lvl1pPr algn="l">
              <a:defRPr sz="1200"/>
            </a:lvl1pPr>
          </a:lstStyle>
          <a:p>
            <a:endParaRPr lang="en-US"/>
          </a:p>
        </p:txBody>
      </p:sp>
      <p:sp>
        <p:nvSpPr>
          <p:cNvPr id="7" name="Slide Number Placeholder 6"/>
          <p:cNvSpPr>
            <a:spLocks noGrp="1"/>
          </p:cNvSpPr>
          <p:nvPr>
            <p:ph type="sldNum" sz="quarter" idx="5"/>
          </p:nvPr>
        </p:nvSpPr>
        <p:spPr>
          <a:xfrm>
            <a:off x="3995217" y="8842030"/>
            <a:ext cx="3056414" cy="465455"/>
          </a:xfrm>
          <a:prstGeom prst="rect">
            <a:avLst/>
          </a:prstGeom>
        </p:spPr>
        <p:txBody>
          <a:bodyPr vert="horz" lIns="93494" tIns="46747" rIns="93494" bIns="46747" rtlCol="0" anchor="b"/>
          <a:lstStyle>
            <a:lvl1pPr algn="r">
              <a:defRPr sz="1200"/>
            </a:lvl1pPr>
          </a:lstStyle>
          <a:p>
            <a:fld id="{26E6D18A-DCDA-4337-93A0-5B7A691FA7FC}" type="slidenum">
              <a:rPr lang="en-US" smtClean="0"/>
              <a:t>‹#›</a:t>
            </a:fld>
            <a:endParaRPr lang="en-US"/>
          </a:p>
        </p:txBody>
      </p:sp>
    </p:spTree>
    <p:extLst>
      <p:ext uri="{BB962C8B-B14F-4D97-AF65-F5344CB8AC3E}">
        <p14:creationId xmlns:p14="http://schemas.microsoft.com/office/powerpoint/2010/main" val="11184031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62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962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5476" indent="-286722" eaLnBrk="0" hangingPunct="0">
              <a:defRPr>
                <a:solidFill>
                  <a:schemeClr val="tx1"/>
                </a:solidFill>
                <a:latin typeface="Arial" charset="0"/>
              </a:defRPr>
            </a:lvl2pPr>
            <a:lvl3pPr marL="1146886" indent="-229377" eaLnBrk="0" hangingPunct="0">
              <a:defRPr>
                <a:solidFill>
                  <a:schemeClr val="tx1"/>
                </a:solidFill>
                <a:latin typeface="Arial" charset="0"/>
              </a:defRPr>
            </a:lvl3pPr>
            <a:lvl4pPr marL="1605641" indent="-229377" eaLnBrk="0" hangingPunct="0">
              <a:defRPr>
                <a:solidFill>
                  <a:schemeClr val="tx1"/>
                </a:solidFill>
                <a:latin typeface="Arial" charset="0"/>
              </a:defRPr>
            </a:lvl4pPr>
            <a:lvl5pPr marL="2064395" indent="-229377" eaLnBrk="0" hangingPunct="0">
              <a:defRPr>
                <a:solidFill>
                  <a:schemeClr val="tx1"/>
                </a:solidFill>
                <a:latin typeface="Arial" charset="0"/>
              </a:defRPr>
            </a:lvl5pPr>
            <a:lvl6pPr marL="2523150" indent="-229377" eaLnBrk="0" fontAlgn="base" hangingPunct="0">
              <a:spcBef>
                <a:spcPct val="0"/>
              </a:spcBef>
              <a:spcAft>
                <a:spcPct val="0"/>
              </a:spcAft>
              <a:defRPr>
                <a:solidFill>
                  <a:schemeClr val="tx1"/>
                </a:solidFill>
                <a:latin typeface="Arial" charset="0"/>
              </a:defRPr>
            </a:lvl6pPr>
            <a:lvl7pPr marL="2981904" indent="-229377" eaLnBrk="0" fontAlgn="base" hangingPunct="0">
              <a:spcBef>
                <a:spcPct val="0"/>
              </a:spcBef>
              <a:spcAft>
                <a:spcPct val="0"/>
              </a:spcAft>
              <a:defRPr>
                <a:solidFill>
                  <a:schemeClr val="tx1"/>
                </a:solidFill>
                <a:latin typeface="Arial" charset="0"/>
              </a:defRPr>
            </a:lvl7pPr>
            <a:lvl8pPr marL="3440659" indent="-229377" eaLnBrk="0" fontAlgn="base" hangingPunct="0">
              <a:spcBef>
                <a:spcPct val="0"/>
              </a:spcBef>
              <a:spcAft>
                <a:spcPct val="0"/>
              </a:spcAft>
              <a:defRPr>
                <a:solidFill>
                  <a:schemeClr val="tx1"/>
                </a:solidFill>
                <a:latin typeface="Arial" charset="0"/>
              </a:defRPr>
            </a:lvl8pPr>
            <a:lvl9pPr marL="3899413" indent="-229377" eaLnBrk="0" fontAlgn="base" hangingPunct="0">
              <a:spcBef>
                <a:spcPct val="0"/>
              </a:spcBef>
              <a:spcAft>
                <a:spcPct val="0"/>
              </a:spcAft>
              <a:defRPr>
                <a:solidFill>
                  <a:schemeClr val="tx1"/>
                </a:solidFill>
                <a:latin typeface="Arial" charset="0"/>
              </a:defRPr>
            </a:lvl9pPr>
          </a:lstStyle>
          <a:p>
            <a:pPr eaLnBrk="1" hangingPunct="1"/>
            <a:fld id="{39A2DC0D-AEBF-4604-B71D-F7503728C553}" type="slidenum">
              <a:rPr lang="en-US" smtClean="0"/>
              <a:pPr eaLnBrk="1" hangingPunct="1"/>
              <a:t>49</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A4F2C60F-0F22-4C10-B81C-1B20821FBCD9}" type="datetimeFigureOut">
              <a:rPr lang="en-US" smtClean="0"/>
              <a:t>6/18/2015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94B6CA-B9BB-4110-9EEA-9216D1E8CE5D}" type="slidenum">
              <a:rPr lang="en-US" smtClean="0"/>
              <a:t>‹#›</a:t>
            </a:fld>
            <a:endParaRPr lang="en-US"/>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4F2C60F-0F22-4C10-B81C-1B20821FBCD9}" type="datetimeFigureOut">
              <a:rPr lang="en-US" smtClean="0"/>
              <a:t>6/18/2015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94B6CA-B9BB-4110-9EEA-9216D1E8CE5D}"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en-US" smtClean="0"/>
              <a:t>Click to edit Master title style</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4F2C60F-0F22-4C10-B81C-1B20821FBCD9}" type="datetimeFigureOut">
              <a:rPr lang="en-US" smtClean="0"/>
              <a:t>6/18/2015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94B6CA-B9BB-4110-9EEA-9216D1E8CE5D}"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A4F2C60F-0F22-4C10-B81C-1B20821FBCD9}" type="datetimeFigureOut">
              <a:rPr lang="en-US" smtClean="0"/>
              <a:t>6/18/2015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94B6CA-B9BB-4110-9EEA-9216D1E8CE5D}" type="slidenum">
              <a:rPr lang="en-US" smtClean="0"/>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4F2C60F-0F22-4C10-B81C-1B20821FBCD9}" type="datetimeFigureOut">
              <a:rPr lang="en-US" smtClean="0"/>
              <a:t>6/18/2015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94B6CA-B9BB-4110-9EEA-9216D1E8CE5D}"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A4F2C60F-0F22-4C10-B81C-1B20821FBCD9}" type="datetimeFigureOut">
              <a:rPr lang="en-US" smtClean="0"/>
              <a:t>6/18/2015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94B6CA-B9BB-4110-9EEA-9216D1E8CE5D}" type="slidenum">
              <a:rPr lang="en-US" smtClean="0"/>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en-US" smtClean="0"/>
              <a:t>Click to edit Master text styles</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4F2C60F-0F22-4C10-B81C-1B20821FBCD9}" type="datetimeFigureOut">
              <a:rPr lang="en-US" smtClean="0"/>
              <a:t>6/18/2015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894B6CA-B9BB-4110-9EEA-9216D1E8CE5D}" type="slidenum">
              <a:rPr lang="en-US" smtClean="0"/>
              <a:t>‹#›</a:t>
            </a:fld>
            <a:endParaRPr lang="en-US"/>
          </a:p>
        </p:txBody>
      </p:sp>
      <p:sp>
        <p:nvSpPr>
          <p:cNvPr id="10" name="Title 9"/>
          <p:cNvSpPr>
            <a:spLocks noGrp="1"/>
          </p:cNvSpPr>
          <p:nvPr>
            <p:ph type="title"/>
          </p:nvPr>
        </p:nvSpPr>
        <p:spPr/>
        <p:txBody>
          <a:body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4F2C60F-0F22-4C10-B81C-1B20821FBCD9}" type="datetimeFigureOut">
              <a:rPr lang="en-US" smtClean="0"/>
              <a:t>6/18/2015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894B6CA-B9BB-4110-9EEA-9216D1E8CE5D}"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4F2C60F-0F22-4C10-B81C-1B20821FBCD9}" type="datetimeFigureOut">
              <a:rPr lang="en-US" smtClean="0"/>
              <a:t>6/18/2015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894B6CA-B9BB-4110-9EEA-9216D1E8CE5D}"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4F2C60F-0F22-4C10-B81C-1B20821FBCD9}" type="datetimeFigureOut">
              <a:rPr lang="en-US" smtClean="0"/>
              <a:t>6/18/2015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94B6CA-B9BB-4110-9EEA-9216D1E8CE5D}"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4F2C60F-0F22-4C10-B81C-1B20821FBCD9}" type="datetimeFigureOut">
              <a:rPr lang="en-US" smtClean="0"/>
              <a:t>6/18/2015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94B6CA-B9BB-4110-9EEA-9216D1E8CE5D}" type="slidenum">
              <a:rPr lang="en-US" smtClean="0"/>
              <a:t>‹#›</a:t>
            </a:fld>
            <a:endParaRPr lang="en-US"/>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A4F2C60F-0F22-4C10-B81C-1B20821FBCD9}" type="datetimeFigureOut">
              <a:rPr lang="en-US" smtClean="0"/>
              <a:t>6/18/2015</a:t>
            </a:fld>
            <a:endParaRPr lang="en-US"/>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en-US"/>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7894B6CA-B9BB-4110-9EEA-9216D1E8CE5D}"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audio" Target="../media/audio3.wav"/><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audio" Target="../media/audio4.wav"/><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https://encrypted-tbn0.gstatic.com/images?q=tbn:ANd9GcRXM1iOX4goqJI0r4ViUgrnWrqmKHgcj1DRaVe9ATgDvVPzDB_H"/>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53150" y="4992252"/>
            <a:ext cx="2976336" cy="1889236"/>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1" descr="Description: 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29762" y="2514600"/>
            <a:ext cx="1409588" cy="13510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p:cNvSpPr txBox="1">
            <a:spLocks/>
          </p:cNvSpPr>
          <p:nvPr/>
        </p:nvSpPr>
        <p:spPr>
          <a:xfrm>
            <a:off x="-39914" y="0"/>
            <a:ext cx="9144000" cy="1163195"/>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t" anchorCtr="0">
            <a:noAutofit/>
            <a:sp3d extrusionH="57150">
              <a:bevelT w="38100" h="38100"/>
            </a:sp3d>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solidFill>
                  <a:schemeClr val="dk1"/>
                </a:solidFill>
                <a:effectLst>
                  <a:reflection blurRad="6350" stA="55000" endA="300" endPos="45500" dir="5400000" sy="-100000" algn="bl" rotWithShape="0"/>
                </a:effectLst>
                <a:latin typeface="+mn-lt"/>
                <a:ea typeface="+mn-ea"/>
                <a:cs typeface="+mn-cs"/>
              </a:defRPr>
            </a:lvl1pPr>
            <a:lvl2pPr eaLnBrk="1" hangingPunct="1">
              <a:defRPr>
                <a:solidFill>
                  <a:schemeClr val="dk1"/>
                </a:solidFill>
                <a:latin typeface="+mn-lt"/>
                <a:ea typeface="+mn-ea"/>
                <a:cs typeface="+mn-cs"/>
              </a:defRPr>
            </a:lvl2pPr>
            <a:lvl3pPr eaLnBrk="1" hangingPunct="1">
              <a:defRPr>
                <a:solidFill>
                  <a:schemeClr val="dk1"/>
                </a:solidFill>
                <a:latin typeface="+mn-lt"/>
                <a:ea typeface="+mn-ea"/>
                <a:cs typeface="+mn-cs"/>
              </a:defRPr>
            </a:lvl3pPr>
            <a:lvl4pPr eaLnBrk="1" hangingPunct="1">
              <a:defRPr>
                <a:solidFill>
                  <a:schemeClr val="dk1"/>
                </a:solidFill>
                <a:latin typeface="+mn-lt"/>
                <a:ea typeface="+mn-ea"/>
                <a:cs typeface="+mn-cs"/>
              </a:defRPr>
            </a:lvl4pPr>
            <a:lvl5pPr eaLnBrk="1" hangingPunct="1">
              <a:defRPr>
                <a:solidFill>
                  <a:schemeClr val="dk1"/>
                </a:solidFill>
                <a:latin typeface="+mn-lt"/>
                <a:ea typeface="+mn-ea"/>
                <a:cs typeface="+mn-cs"/>
              </a:defRPr>
            </a:lvl5pPr>
            <a:lvl6pPr eaLnBrk="1" hangingPunct="1">
              <a:defRPr>
                <a:solidFill>
                  <a:schemeClr val="dk1"/>
                </a:solidFill>
                <a:latin typeface="+mn-lt"/>
                <a:ea typeface="+mn-ea"/>
                <a:cs typeface="+mn-cs"/>
              </a:defRPr>
            </a:lvl6pPr>
            <a:lvl7pPr eaLnBrk="1" hangingPunct="1">
              <a:defRPr>
                <a:solidFill>
                  <a:schemeClr val="dk1"/>
                </a:solidFill>
                <a:latin typeface="+mn-lt"/>
                <a:ea typeface="+mn-ea"/>
                <a:cs typeface="+mn-cs"/>
              </a:defRPr>
            </a:lvl7pPr>
            <a:lvl8pPr eaLnBrk="1" hangingPunct="1">
              <a:defRPr>
                <a:solidFill>
                  <a:schemeClr val="dk1"/>
                </a:solidFill>
                <a:latin typeface="+mn-lt"/>
                <a:ea typeface="+mn-ea"/>
                <a:cs typeface="+mn-cs"/>
              </a:defRPr>
            </a:lvl8pPr>
            <a:lvl9pPr eaLnBrk="1" hangingPunct="1">
              <a:defRPr>
                <a:solidFill>
                  <a:schemeClr val="dk1"/>
                </a:solidFill>
                <a:latin typeface="+mn-lt"/>
                <a:ea typeface="+mn-ea"/>
                <a:cs typeface="+mn-cs"/>
              </a:defRPr>
            </a:lvl9pPr>
          </a:lstStyle>
          <a:p>
            <a:pPr marL="182880" indent="0" algn="ctr">
              <a:buFont typeface="Georgia" pitchFamily="18" charset="0"/>
              <a:buNone/>
            </a:pPr>
            <a:r>
              <a:rPr lang="en-US" sz="2800" dirty="0" smtClean="0">
                <a:solidFill>
                  <a:srgbClr val="FF0000"/>
                </a:solidFill>
                <a:effectLst>
                  <a:outerShdw blurRad="38100" dist="38100" dir="2700000" algn="tl">
                    <a:srgbClr val="000000">
                      <a:alpha val="43137"/>
                    </a:srgbClr>
                  </a:outerShdw>
                </a:effectLst>
                <a:latin typeface="Georgia" pitchFamily="18" charset="0"/>
              </a:rPr>
              <a:t>REGULASI NASIONAL TERKAIT </a:t>
            </a:r>
          </a:p>
          <a:p>
            <a:pPr marL="182880" indent="0" algn="ctr">
              <a:buFont typeface="Georgia" pitchFamily="18" charset="0"/>
              <a:buNone/>
            </a:pPr>
            <a:r>
              <a:rPr lang="en-US" sz="2800" dirty="0" smtClean="0">
                <a:solidFill>
                  <a:srgbClr val="FF0000"/>
                </a:solidFill>
                <a:effectLst>
                  <a:outerShdw blurRad="38100" dist="38100" dir="2700000" algn="tl">
                    <a:srgbClr val="000000">
                      <a:alpha val="43137"/>
                    </a:srgbClr>
                  </a:outerShdw>
                </a:effectLst>
                <a:latin typeface="Georgia" pitchFamily="18" charset="0"/>
              </a:rPr>
              <a:t>PERLINDUNGAN ANAK</a:t>
            </a:r>
            <a:endParaRPr lang="en-US" sz="2800" dirty="0">
              <a:solidFill>
                <a:srgbClr val="FF0000"/>
              </a:solidFill>
              <a:effectLst>
                <a:outerShdw blurRad="38100" dist="38100" dir="2700000" algn="tl">
                  <a:srgbClr val="000000">
                    <a:alpha val="43137"/>
                  </a:srgbClr>
                </a:outerShdw>
              </a:effectLst>
              <a:latin typeface="Georgia" pitchFamily="18" charset="0"/>
            </a:endParaRPr>
          </a:p>
        </p:txBody>
      </p:sp>
      <p:pic>
        <p:nvPicPr>
          <p:cNvPr id="8" name="Picture 7" descr="IMG_20150118_065301.jpg"/>
          <p:cNvPicPr>
            <a:picLocks noChangeAspect="1"/>
          </p:cNvPicPr>
          <p:nvPr/>
        </p:nvPicPr>
        <p:blipFill>
          <a:blip r:embed="rId4" cstate="print">
            <a:alphaModFix amt="12000"/>
            <a:extLst>
              <a:ext uri="{28A0092B-C50C-407E-A947-70E740481C1C}">
                <a14:useLocalDpi xmlns:a14="http://schemas.microsoft.com/office/drawing/2010/main" val="0"/>
              </a:ext>
            </a:extLst>
          </a:blip>
          <a:stretch>
            <a:fillRect/>
          </a:stretch>
        </p:blipFill>
        <p:spPr>
          <a:xfrm>
            <a:off x="0" y="10886"/>
            <a:ext cx="9144000" cy="6957392"/>
          </a:xfrm>
          <a:prstGeom prst="rect">
            <a:avLst/>
          </a:prstGeom>
          <a:ln>
            <a:noFill/>
          </a:ln>
          <a:effectLst>
            <a:softEdge rad="112500"/>
          </a:effectLst>
        </p:spPr>
      </p:pic>
      <p:pic>
        <p:nvPicPr>
          <p:cNvPr id="9" name="Picture 8" descr="IMG_20150118_065301.jpg"/>
          <p:cNvPicPr>
            <a:picLocks noChangeAspect="1"/>
          </p:cNvPicPr>
          <p:nvPr/>
        </p:nvPicPr>
        <p:blipFill>
          <a:blip r:embed="rId4" cstate="print">
            <a:alphaModFix/>
            <a:extLst>
              <a:ext uri="{28A0092B-C50C-407E-A947-70E740481C1C}">
                <a14:useLocalDpi xmlns:a14="http://schemas.microsoft.com/office/drawing/2010/main" val="0"/>
              </a:ext>
            </a:extLst>
          </a:blip>
          <a:stretch>
            <a:fillRect/>
          </a:stretch>
        </p:blipFill>
        <p:spPr>
          <a:xfrm>
            <a:off x="-39914" y="5017652"/>
            <a:ext cx="2630714" cy="1800200"/>
          </a:xfrm>
          <a:prstGeom prst="rect">
            <a:avLst/>
          </a:prstGeom>
          <a:ln>
            <a:noFill/>
          </a:ln>
          <a:effectLst>
            <a:softEdge rad="112500"/>
          </a:effectLst>
        </p:spPr>
      </p:pic>
      <p:sp>
        <p:nvSpPr>
          <p:cNvPr id="13" name="Rectangle 12"/>
          <p:cNvSpPr/>
          <p:nvPr/>
        </p:nvSpPr>
        <p:spPr>
          <a:xfrm>
            <a:off x="0" y="3976757"/>
            <a:ext cx="9180512" cy="747643"/>
          </a:xfrm>
          <a:prstGeom prst="rect">
            <a:avLst/>
          </a:prstGeom>
          <a:ln/>
        </p:spPr>
        <p:style>
          <a:lnRef idx="0">
            <a:schemeClr val="accent2"/>
          </a:lnRef>
          <a:fillRef idx="3">
            <a:schemeClr val="accent2"/>
          </a:fillRef>
          <a:effectRef idx="3">
            <a:schemeClr val="accent2"/>
          </a:effectRef>
          <a:fontRef idx="minor">
            <a:schemeClr val="lt1"/>
          </a:fontRef>
        </p:style>
        <p:txBody>
          <a:bodyPr rtlCol="0" anchor="ctr"/>
          <a:lstStyle/>
          <a:p>
            <a:pPr algn="ctr"/>
            <a:r>
              <a:rPr lang="en-US" b="1" dirty="0" smtClean="0">
                <a:solidFill>
                  <a:schemeClr val="tx1"/>
                </a:solidFill>
                <a:latin typeface="Georgia" pitchFamily="18" charset="0"/>
              </a:rPr>
              <a:t>KEMENTERIAN PEMBERDAYAAN PEREMPUAN DAN </a:t>
            </a:r>
          </a:p>
          <a:p>
            <a:pPr algn="ctr"/>
            <a:r>
              <a:rPr lang="en-US" b="1" dirty="0" smtClean="0">
                <a:solidFill>
                  <a:schemeClr val="tx1"/>
                </a:solidFill>
                <a:latin typeface="Georgia" pitchFamily="18" charset="0"/>
              </a:rPr>
              <a:t>PERLINDUNGAN ANAK</a:t>
            </a:r>
            <a:endParaRPr lang="id-ID" b="1" dirty="0" smtClean="0">
              <a:solidFill>
                <a:schemeClr val="tx1"/>
              </a:solidFill>
              <a:latin typeface="Georgia" pitchFamily="18" charset="0"/>
            </a:endParaRPr>
          </a:p>
        </p:txBody>
      </p:sp>
      <p:pic>
        <p:nvPicPr>
          <p:cNvPr id="14" name="Picture 2" descr="https://encrypted-tbn3.gstatic.com/images?q=tbn:ANd9GcTo2K1mJ-I_oasdNRWFofY1e3pozdRSmqizTue3aQJlnkPmgfO6zw"/>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95600" y="5017652"/>
            <a:ext cx="3077912" cy="1800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974443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671554" y="3733800"/>
            <a:ext cx="6300123" cy="523220"/>
          </a:xfrm>
          <a:prstGeom prst="rect">
            <a:avLst/>
          </a:prstGeom>
        </p:spPr>
        <p:style>
          <a:lnRef idx="1">
            <a:schemeClr val="accent1"/>
          </a:lnRef>
          <a:fillRef idx="2">
            <a:schemeClr val="accent1"/>
          </a:fillRef>
          <a:effectRef idx="1">
            <a:schemeClr val="accent1"/>
          </a:effectRef>
          <a:fontRef idx="minor">
            <a:schemeClr val="dk1"/>
          </a:fontRef>
        </p:style>
        <p:txBody>
          <a:bodyPr wrap="none">
            <a:spAutoFit/>
          </a:bodyPr>
          <a:lstStyle/>
          <a:p>
            <a:pPr>
              <a:defRPr/>
            </a:pPr>
            <a:r>
              <a:rPr lang="en-US" sz="2800" dirty="0">
                <a:solidFill>
                  <a:schemeClr val="tx1"/>
                </a:solidFill>
                <a:latin typeface="Georgia" pitchFamily="18" charset="0"/>
              </a:rPr>
              <a:t>UU tentang PA </a:t>
            </a:r>
            <a:r>
              <a:rPr lang="en-US" sz="2800" b="1" dirty="0">
                <a:solidFill>
                  <a:schemeClr val="tx1"/>
                </a:solidFill>
                <a:latin typeface="Georgia" pitchFamily="18" charset="0"/>
              </a:rPr>
              <a:t>memberikan</a:t>
            </a:r>
            <a:r>
              <a:rPr lang="en-US" sz="2800" dirty="0">
                <a:solidFill>
                  <a:schemeClr val="tx1"/>
                </a:solidFill>
                <a:latin typeface="Georgia" pitchFamily="18" charset="0"/>
              </a:rPr>
              <a:t> </a:t>
            </a:r>
            <a:r>
              <a:rPr lang="en-US" sz="2800" b="1" dirty="0">
                <a:solidFill>
                  <a:schemeClr val="tx1"/>
                </a:solidFill>
                <a:latin typeface="Georgia" pitchFamily="18" charset="0"/>
              </a:rPr>
              <a:t>sanksi</a:t>
            </a:r>
          </a:p>
        </p:txBody>
      </p:sp>
      <p:sp>
        <p:nvSpPr>
          <p:cNvPr id="4" name="Rectangle 3"/>
          <p:cNvSpPr/>
          <p:nvPr/>
        </p:nvSpPr>
        <p:spPr>
          <a:xfrm>
            <a:off x="842324" y="4499767"/>
            <a:ext cx="6858048" cy="1815882"/>
          </a:xfrm>
          <a:prstGeom prst="rect">
            <a:avLst/>
          </a:prstGeom>
        </p:spPr>
        <p:style>
          <a:lnRef idx="1">
            <a:schemeClr val="accent3"/>
          </a:lnRef>
          <a:fillRef idx="2">
            <a:schemeClr val="accent3"/>
          </a:fillRef>
          <a:effectRef idx="1">
            <a:schemeClr val="accent3"/>
          </a:effectRef>
          <a:fontRef idx="minor">
            <a:schemeClr val="dk1"/>
          </a:fontRef>
        </p:style>
        <p:txBody>
          <a:bodyPr>
            <a:spAutoFit/>
          </a:bodyPr>
          <a:lstStyle/>
          <a:p>
            <a:pPr>
              <a:defRPr/>
            </a:pPr>
            <a:r>
              <a:rPr lang="en-US" sz="2800" dirty="0" err="1">
                <a:solidFill>
                  <a:schemeClr val="tx1"/>
                </a:solidFill>
                <a:latin typeface="Georgia" pitchFamily="18" charset="0"/>
              </a:rPr>
              <a:t>B</a:t>
            </a:r>
            <a:r>
              <a:rPr lang="en-US" sz="2800" dirty="0" err="1" smtClean="0">
                <a:solidFill>
                  <a:schemeClr val="tx1"/>
                </a:solidFill>
                <a:latin typeface="Georgia" pitchFamily="18" charset="0"/>
              </a:rPr>
              <a:t>erupa</a:t>
            </a:r>
            <a:r>
              <a:rPr lang="en-US" sz="2800" dirty="0" smtClean="0">
                <a:solidFill>
                  <a:schemeClr val="tx1"/>
                </a:solidFill>
                <a:latin typeface="Georgia" pitchFamily="18" charset="0"/>
              </a:rPr>
              <a:t> </a:t>
            </a:r>
            <a:r>
              <a:rPr lang="en-US" sz="2800" b="1" u="sng" dirty="0">
                <a:solidFill>
                  <a:schemeClr val="tx1"/>
                </a:solidFill>
                <a:latin typeface="Georgia" pitchFamily="18" charset="0"/>
              </a:rPr>
              <a:t>pidana</a:t>
            </a:r>
            <a:r>
              <a:rPr lang="en-US" sz="2800" dirty="0">
                <a:solidFill>
                  <a:schemeClr val="tx1"/>
                </a:solidFill>
                <a:latin typeface="Georgia" pitchFamily="18" charset="0"/>
              </a:rPr>
              <a:t> dan </a:t>
            </a:r>
            <a:r>
              <a:rPr lang="en-US" sz="2800" b="1" u="sng" dirty="0">
                <a:solidFill>
                  <a:schemeClr val="tx1"/>
                </a:solidFill>
                <a:latin typeface="Georgia" pitchFamily="18" charset="0"/>
              </a:rPr>
              <a:t>denda</a:t>
            </a:r>
            <a:r>
              <a:rPr lang="en-US" sz="2800" dirty="0">
                <a:solidFill>
                  <a:schemeClr val="tx1"/>
                </a:solidFill>
                <a:latin typeface="Georgia" pitchFamily="18" charset="0"/>
              </a:rPr>
              <a:t> yang masing-masing disesuaikan </a:t>
            </a:r>
            <a:r>
              <a:rPr lang="en-US" sz="2800" dirty="0" err="1">
                <a:solidFill>
                  <a:schemeClr val="tx1"/>
                </a:solidFill>
                <a:latin typeface="Georgia" pitchFamily="18" charset="0"/>
              </a:rPr>
              <a:t>dengan</a:t>
            </a:r>
            <a:r>
              <a:rPr lang="en-US" sz="2800" dirty="0">
                <a:solidFill>
                  <a:schemeClr val="tx1"/>
                </a:solidFill>
                <a:latin typeface="Georgia" pitchFamily="18" charset="0"/>
              </a:rPr>
              <a:t> </a:t>
            </a:r>
            <a:r>
              <a:rPr lang="en-US" sz="2800" dirty="0" err="1" smtClean="0">
                <a:solidFill>
                  <a:schemeClr val="tx1"/>
                </a:solidFill>
                <a:latin typeface="Georgia" pitchFamily="18" charset="0"/>
              </a:rPr>
              <a:t>Kejahatan</a:t>
            </a:r>
            <a:r>
              <a:rPr lang="en-US" sz="2800" dirty="0" smtClean="0">
                <a:solidFill>
                  <a:schemeClr val="tx1"/>
                </a:solidFill>
                <a:latin typeface="Georgia" pitchFamily="18" charset="0"/>
              </a:rPr>
              <a:t> </a:t>
            </a:r>
            <a:r>
              <a:rPr lang="en-US" sz="2800" dirty="0">
                <a:solidFill>
                  <a:schemeClr val="tx1"/>
                </a:solidFill>
                <a:latin typeface="Georgia" pitchFamily="18" charset="0"/>
              </a:rPr>
              <a:t>yang </a:t>
            </a:r>
            <a:r>
              <a:rPr lang="en-US" sz="2800" dirty="0">
                <a:solidFill>
                  <a:schemeClr val="tx1"/>
                </a:solidFill>
                <a:latin typeface="Georgia" pitchFamily="18" charset="0"/>
              </a:rPr>
              <a:t>dilakukan, dengan ancaman pidana </a:t>
            </a:r>
            <a:r>
              <a:rPr lang="en-US" sz="2800" dirty="0" err="1">
                <a:solidFill>
                  <a:schemeClr val="tx1"/>
                </a:solidFill>
                <a:latin typeface="Georgia" pitchFamily="18" charset="0"/>
              </a:rPr>
              <a:t>maksimal</a:t>
            </a:r>
            <a:r>
              <a:rPr lang="en-US" sz="2800" dirty="0">
                <a:solidFill>
                  <a:schemeClr val="tx1"/>
                </a:solidFill>
                <a:latin typeface="Georgia" pitchFamily="18" charset="0"/>
              </a:rPr>
              <a:t> </a:t>
            </a:r>
            <a:r>
              <a:rPr lang="en-US" sz="2800" dirty="0" smtClean="0">
                <a:solidFill>
                  <a:schemeClr val="tx1"/>
                </a:solidFill>
                <a:latin typeface="Georgia" pitchFamily="18" charset="0"/>
              </a:rPr>
              <a:t>20</a:t>
            </a:r>
            <a:r>
              <a:rPr lang="en-US" sz="2800" b="1" u="sng" dirty="0" smtClean="0">
                <a:solidFill>
                  <a:schemeClr val="tx1"/>
                </a:solidFill>
                <a:latin typeface="Georgia" pitchFamily="18" charset="0"/>
              </a:rPr>
              <a:t> </a:t>
            </a:r>
            <a:r>
              <a:rPr lang="en-US" sz="2800" b="1" u="sng" dirty="0" err="1" smtClean="0">
                <a:solidFill>
                  <a:schemeClr val="tx1"/>
                </a:solidFill>
                <a:latin typeface="Georgia" pitchFamily="18" charset="0"/>
              </a:rPr>
              <a:t>tahun</a:t>
            </a:r>
            <a:r>
              <a:rPr lang="en-US" sz="2800" b="1" u="sng" dirty="0" smtClean="0">
                <a:solidFill>
                  <a:schemeClr val="tx1"/>
                </a:solidFill>
                <a:latin typeface="Georgia" pitchFamily="18" charset="0"/>
              </a:rPr>
              <a:t>.</a:t>
            </a:r>
            <a:endParaRPr lang="en-US" sz="2800" dirty="0">
              <a:solidFill>
                <a:schemeClr val="tx1"/>
              </a:solidFill>
              <a:latin typeface="Georgia" pitchFamily="18" charset="0"/>
            </a:endParaRPr>
          </a:p>
        </p:txBody>
      </p:sp>
      <p:sp>
        <p:nvSpPr>
          <p:cNvPr id="5" name="Curved Right Arrow 4"/>
          <p:cNvSpPr/>
          <p:nvPr/>
        </p:nvSpPr>
        <p:spPr>
          <a:xfrm rot="20984473">
            <a:off x="125607" y="4018844"/>
            <a:ext cx="642942" cy="1835060"/>
          </a:xfrm>
          <a:prstGeom prst="curvedRightArrow">
            <a:avLst/>
          </a:prstGeom>
          <a:gradFill>
            <a:gsLst>
              <a:gs pos="0">
                <a:srgbClr val="D6B19C"/>
              </a:gs>
              <a:gs pos="30000">
                <a:srgbClr val="D49E6C"/>
              </a:gs>
              <a:gs pos="70000">
                <a:srgbClr val="A65528"/>
              </a:gs>
              <a:gs pos="100000">
                <a:srgbClr val="663012"/>
              </a:gs>
            </a:gsLst>
            <a:lin ang="16200000" scaled="0"/>
          </a:gradFill>
        </p:spPr>
        <p:style>
          <a:lnRef idx="0">
            <a:schemeClr val="accent1"/>
          </a:lnRef>
          <a:fillRef idx="3">
            <a:schemeClr val="accent1"/>
          </a:fillRef>
          <a:effectRef idx="3">
            <a:schemeClr val="accent1"/>
          </a:effectRef>
          <a:fontRef idx="minor">
            <a:schemeClr val="lt1"/>
          </a:fontRef>
        </p:style>
        <p:txBody>
          <a:bodyPr anchor="ctr"/>
          <a:lstStyle/>
          <a:p>
            <a:pPr algn="ctr">
              <a:defRPr/>
            </a:pPr>
            <a:endParaRPr lang="en-US">
              <a:solidFill>
                <a:schemeClr val="tx1"/>
              </a:solidFill>
            </a:endParaRPr>
          </a:p>
        </p:txBody>
      </p:sp>
      <p:sp>
        <p:nvSpPr>
          <p:cNvPr id="2" name="Rectangle 1"/>
          <p:cNvSpPr/>
          <p:nvPr/>
        </p:nvSpPr>
        <p:spPr>
          <a:xfrm>
            <a:off x="-47176" y="0"/>
            <a:ext cx="9191175" cy="2677656"/>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just">
              <a:defRPr/>
            </a:pPr>
            <a:r>
              <a:rPr lang="en-US" sz="2800" dirty="0" err="1">
                <a:latin typeface="Georgia" pitchFamily="18" charset="0"/>
              </a:rPr>
              <a:t>Dalam</a:t>
            </a:r>
            <a:r>
              <a:rPr lang="en-US" sz="2800" dirty="0">
                <a:latin typeface="Georgia" pitchFamily="18" charset="0"/>
              </a:rPr>
              <a:t> </a:t>
            </a:r>
            <a:r>
              <a:rPr lang="en-US" sz="2800" dirty="0" err="1">
                <a:latin typeface="Georgia" pitchFamily="18" charset="0"/>
              </a:rPr>
              <a:t>melakukan</a:t>
            </a:r>
            <a:r>
              <a:rPr lang="en-US" sz="2800" dirty="0">
                <a:latin typeface="Georgia" pitchFamily="18" charset="0"/>
              </a:rPr>
              <a:t> </a:t>
            </a:r>
            <a:r>
              <a:rPr lang="en-US" sz="2800" b="1" u="sng" dirty="0" err="1">
                <a:latin typeface="Georgia" pitchFamily="18" charset="0"/>
              </a:rPr>
              <a:t>pembinaan</a:t>
            </a:r>
            <a:r>
              <a:rPr lang="en-US" sz="2800" b="1" u="sng" dirty="0">
                <a:latin typeface="Georgia" pitchFamily="18" charset="0"/>
              </a:rPr>
              <a:t>, </a:t>
            </a:r>
            <a:r>
              <a:rPr lang="en-US" sz="2800" b="1" u="sng" dirty="0" err="1">
                <a:latin typeface="Georgia" pitchFamily="18" charset="0"/>
              </a:rPr>
              <a:t>pengembangan</a:t>
            </a:r>
            <a:r>
              <a:rPr lang="en-US" sz="2800" b="1" u="sng" dirty="0">
                <a:latin typeface="Georgia" pitchFamily="18" charset="0"/>
              </a:rPr>
              <a:t> </a:t>
            </a:r>
            <a:r>
              <a:rPr lang="en-US" sz="2800" b="1" u="sng" dirty="0" err="1">
                <a:latin typeface="Georgia" pitchFamily="18" charset="0"/>
              </a:rPr>
              <a:t>dan</a:t>
            </a:r>
            <a:r>
              <a:rPr lang="en-US" sz="2800" b="1" u="sng" dirty="0">
                <a:latin typeface="Georgia" pitchFamily="18" charset="0"/>
              </a:rPr>
              <a:t> </a:t>
            </a:r>
            <a:r>
              <a:rPr lang="en-US" sz="2800" b="1" u="sng" dirty="0" err="1">
                <a:latin typeface="Georgia" pitchFamily="18" charset="0"/>
              </a:rPr>
              <a:t>perlindungan</a:t>
            </a:r>
            <a:r>
              <a:rPr lang="en-US" sz="2800" b="1" u="sng" dirty="0">
                <a:latin typeface="Georgia" pitchFamily="18" charset="0"/>
              </a:rPr>
              <a:t> </a:t>
            </a:r>
            <a:r>
              <a:rPr lang="en-US" sz="2800" b="1" u="sng" dirty="0" err="1">
                <a:latin typeface="Georgia" pitchFamily="18" charset="0"/>
              </a:rPr>
              <a:t>anak</a:t>
            </a:r>
            <a:r>
              <a:rPr lang="en-US" sz="2800" b="1" u="sng" dirty="0">
                <a:latin typeface="Georgia" pitchFamily="18" charset="0"/>
              </a:rPr>
              <a:t> </a:t>
            </a:r>
            <a:r>
              <a:rPr lang="en-US" sz="2800" dirty="0" err="1">
                <a:latin typeface="Georgia" pitchFamily="18" charset="0"/>
              </a:rPr>
              <a:t>perlu</a:t>
            </a:r>
            <a:r>
              <a:rPr lang="en-US" sz="2800" dirty="0">
                <a:latin typeface="Georgia" pitchFamily="18" charset="0"/>
              </a:rPr>
              <a:t> </a:t>
            </a:r>
            <a:r>
              <a:rPr lang="en-US" sz="2800" b="1" u="sng" dirty="0" err="1">
                <a:latin typeface="Georgia" pitchFamily="18" charset="0"/>
              </a:rPr>
              <a:t>peran</a:t>
            </a:r>
            <a:r>
              <a:rPr lang="en-US" sz="2800" b="1" u="sng" dirty="0">
                <a:latin typeface="Georgia" pitchFamily="18" charset="0"/>
              </a:rPr>
              <a:t> </a:t>
            </a:r>
            <a:r>
              <a:rPr lang="en-US" sz="2800" b="1" u="sng" dirty="0" err="1">
                <a:latin typeface="Georgia" pitchFamily="18" charset="0"/>
              </a:rPr>
              <a:t>masyarakat</a:t>
            </a:r>
            <a:r>
              <a:rPr lang="en-US" sz="2800" dirty="0">
                <a:latin typeface="Georgia" pitchFamily="18" charset="0"/>
              </a:rPr>
              <a:t> </a:t>
            </a:r>
            <a:r>
              <a:rPr lang="en-US" sz="2800" dirty="0" err="1">
                <a:latin typeface="Georgia" pitchFamily="18" charset="0"/>
              </a:rPr>
              <a:t>baik</a:t>
            </a:r>
            <a:r>
              <a:rPr lang="en-US" sz="2800" dirty="0">
                <a:latin typeface="Georgia" pitchFamily="18" charset="0"/>
              </a:rPr>
              <a:t> </a:t>
            </a:r>
            <a:r>
              <a:rPr lang="en-US" sz="2800" dirty="0" err="1">
                <a:latin typeface="Georgia" pitchFamily="18" charset="0"/>
              </a:rPr>
              <a:t>melalui</a:t>
            </a:r>
            <a:r>
              <a:rPr lang="en-US" sz="2800" dirty="0">
                <a:latin typeface="Georgia" pitchFamily="18" charset="0"/>
              </a:rPr>
              <a:t> </a:t>
            </a:r>
            <a:r>
              <a:rPr lang="en-US" sz="2800" dirty="0" err="1">
                <a:latin typeface="Georgia" pitchFamily="18" charset="0"/>
              </a:rPr>
              <a:t>lembaga</a:t>
            </a:r>
            <a:r>
              <a:rPr lang="en-US" sz="2800" dirty="0">
                <a:latin typeface="Georgia" pitchFamily="18" charset="0"/>
              </a:rPr>
              <a:t> </a:t>
            </a:r>
            <a:r>
              <a:rPr lang="en-US" sz="2800" dirty="0" err="1">
                <a:latin typeface="Georgia" pitchFamily="18" charset="0"/>
              </a:rPr>
              <a:t>perlindungan</a:t>
            </a:r>
            <a:r>
              <a:rPr lang="en-US" sz="2800" dirty="0">
                <a:latin typeface="Georgia" pitchFamily="18" charset="0"/>
              </a:rPr>
              <a:t> </a:t>
            </a:r>
            <a:r>
              <a:rPr lang="en-US" sz="2800" dirty="0" err="1">
                <a:latin typeface="Georgia" pitchFamily="18" charset="0"/>
              </a:rPr>
              <a:t>anak</a:t>
            </a:r>
            <a:r>
              <a:rPr lang="en-US" sz="2800" dirty="0">
                <a:latin typeface="Georgia" pitchFamily="18" charset="0"/>
              </a:rPr>
              <a:t>, </a:t>
            </a:r>
            <a:r>
              <a:rPr lang="en-US" sz="2800" dirty="0" err="1">
                <a:latin typeface="Georgia" pitchFamily="18" charset="0"/>
              </a:rPr>
              <a:t>lembaga</a:t>
            </a:r>
            <a:r>
              <a:rPr lang="en-US" sz="2800" dirty="0">
                <a:latin typeface="Georgia" pitchFamily="18" charset="0"/>
              </a:rPr>
              <a:t> </a:t>
            </a:r>
            <a:r>
              <a:rPr lang="en-US" sz="2800" dirty="0" err="1">
                <a:latin typeface="Georgia" pitchFamily="18" charset="0"/>
              </a:rPr>
              <a:t>keagamaan</a:t>
            </a:r>
            <a:r>
              <a:rPr lang="en-US" sz="2800" dirty="0">
                <a:latin typeface="Georgia" pitchFamily="18" charset="0"/>
              </a:rPr>
              <a:t>, </a:t>
            </a:r>
            <a:r>
              <a:rPr lang="en-US" sz="2800" dirty="0" err="1">
                <a:latin typeface="Georgia" pitchFamily="18" charset="0"/>
              </a:rPr>
              <a:t>lembaga</a:t>
            </a:r>
            <a:r>
              <a:rPr lang="en-US" sz="2800" dirty="0">
                <a:latin typeface="Georgia" pitchFamily="18" charset="0"/>
              </a:rPr>
              <a:t> </a:t>
            </a:r>
            <a:r>
              <a:rPr lang="en-US" sz="2800" dirty="0" err="1">
                <a:latin typeface="Georgia" pitchFamily="18" charset="0"/>
              </a:rPr>
              <a:t>swadaya</a:t>
            </a:r>
            <a:r>
              <a:rPr lang="en-US" sz="2800" dirty="0">
                <a:latin typeface="Georgia" pitchFamily="18" charset="0"/>
              </a:rPr>
              <a:t> </a:t>
            </a:r>
            <a:r>
              <a:rPr lang="en-US" sz="2800" dirty="0" err="1">
                <a:latin typeface="Georgia" pitchFamily="18" charset="0"/>
              </a:rPr>
              <a:t>masyarakat</a:t>
            </a:r>
            <a:r>
              <a:rPr lang="en-US" sz="2800" dirty="0">
                <a:latin typeface="Georgia" pitchFamily="18" charset="0"/>
              </a:rPr>
              <a:t>, </a:t>
            </a:r>
            <a:r>
              <a:rPr lang="en-US" sz="2800" dirty="0" err="1">
                <a:latin typeface="Georgia" pitchFamily="18" charset="0"/>
              </a:rPr>
              <a:t>organisasi</a:t>
            </a:r>
            <a:r>
              <a:rPr lang="en-US" sz="2800" dirty="0">
                <a:latin typeface="Georgia" pitchFamily="18" charset="0"/>
              </a:rPr>
              <a:t> </a:t>
            </a:r>
            <a:r>
              <a:rPr lang="en-US" sz="2800" dirty="0" err="1">
                <a:latin typeface="Georgia" pitchFamily="18" charset="0"/>
              </a:rPr>
              <a:t>kemasyarakatan</a:t>
            </a:r>
            <a:r>
              <a:rPr lang="en-US" sz="2800" dirty="0">
                <a:latin typeface="Georgia" pitchFamily="18" charset="0"/>
              </a:rPr>
              <a:t>, </a:t>
            </a:r>
            <a:r>
              <a:rPr lang="en-US" sz="2800" dirty="0" err="1">
                <a:latin typeface="Georgia" pitchFamily="18" charset="0"/>
              </a:rPr>
              <a:t>organisasi</a:t>
            </a:r>
            <a:r>
              <a:rPr lang="en-US" sz="2800" dirty="0">
                <a:latin typeface="Georgia" pitchFamily="18" charset="0"/>
              </a:rPr>
              <a:t> </a:t>
            </a:r>
            <a:r>
              <a:rPr lang="en-US" sz="2800" dirty="0" err="1">
                <a:latin typeface="Georgia" pitchFamily="18" charset="0"/>
              </a:rPr>
              <a:t>sosial</a:t>
            </a:r>
            <a:r>
              <a:rPr lang="en-US" sz="2800" dirty="0">
                <a:latin typeface="Georgia" pitchFamily="18" charset="0"/>
              </a:rPr>
              <a:t>, </a:t>
            </a:r>
            <a:r>
              <a:rPr lang="en-US" sz="2800" dirty="0" err="1">
                <a:latin typeface="Georgia" pitchFamily="18" charset="0"/>
              </a:rPr>
              <a:t>dunia</a:t>
            </a:r>
            <a:r>
              <a:rPr lang="en-US" sz="2800" dirty="0">
                <a:latin typeface="Georgia" pitchFamily="18" charset="0"/>
              </a:rPr>
              <a:t> </a:t>
            </a:r>
            <a:r>
              <a:rPr lang="en-US" sz="2800" dirty="0" err="1">
                <a:latin typeface="Georgia" pitchFamily="18" charset="0"/>
              </a:rPr>
              <a:t>usaha</a:t>
            </a:r>
            <a:r>
              <a:rPr lang="en-US" sz="2800" dirty="0">
                <a:latin typeface="Georgia" pitchFamily="18" charset="0"/>
              </a:rPr>
              <a:t>, media </a:t>
            </a:r>
            <a:r>
              <a:rPr lang="en-US" sz="2800" dirty="0" err="1">
                <a:latin typeface="Georgia" pitchFamily="18" charset="0"/>
              </a:rPr>
              <a:t>massa</a:t>
            </a:r>
            <a:r>
              <a:rPr lang="en-US" sz="2800" dirty="0">
                <a:latin typeface="Georgia" pitchFamily="18" charset="0"/>
              </a:rPr>
              <a:t> </a:t>
            </a:r>
            <a:r>
              <a:rPr lang="en-US" sz="2800" dirty="0" err="1">
                <a:latin typeface="Georgia" pitchFamily="18" charset="0"/>
              </a:rPr>
              <a:t>atau</a:t>
            </a:r>
            <a:r>
              <a:rPr lang="en-US" sz="2800" dirty="0">
                <a:latin typeface="Georgia" pitchFamily="18" charset="0"/>
              </a:rPr>
              <a:t> </a:t>
            </a:r>
            <a:r>
              <a:rPr lang="en-US" sz="2800" dirty="0" err="1">
                <a:latin typeface="Georgia" pitchFamily="18" charset="0"/>
              </a:rPr>
              <a:t>lembaga</a:t>
            </a:r>
            <a:r>
              <a:rPr lang="en-US" sz="2800" dirty="0">
                <a:latin typeface="Georgia" pitchFamily="18" charset="0"/>
              </a:rPr>
              <a:t> </a:t>
            </a:r>
            <a:r>
              <a:rPr lang="en-US" sz="2800" dirty="0" err="1">
                <a:latin typeface="Georgia" pitchFamily="18" charset="0"/>
              </a:rPr>
              <a:t>pendidikan</a:t>
            </a:r>
            <a:endParaRPr lang="en-US" sz="2800" dirty="0">
              <a:latin typeface="Georgia" pitchFamily="18" charset="0"/>
            </a:endParaRPr>
          </a:p>
        </p:txBody>
      </p:sp>
    </p:spTree>
    <p:extLst>
      <p:ext uri="{BB962C8B-B14F-4D97-AF65-F5344CB8AC3E}">
        <p14:creationId xmlns:p14="http://schemas.microsoft.com/office/powerpoint/2010/main" val="24893301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2667000"/>
            <a:ext cx="9144000" cy="1793167"/>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t" anchorCtr="0">
            <a:noAutofit/>
            <a:sp3d extrusionH="57150">
              <a:bevelT w="38100" h="38100"/>
            </a:sp3d>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solidFill>
                  <a:schemeClr val="dk1"/>
                </a:solidFill>
                <a:effectLst>
                  <a:reflection blurRad="6350" stA="55000" endA="300" endPos="45500" dir="5400000" sy="-100000" algn="bl" rotWithShape="0"/>
                </a:effectLst>
                <a:latin typeface="+mn-lt"/>
                <a:ea typeface="+mn-ea"/>
                <a:cs typeface="+mn-cs"/>
              </a:defRPr>
            </a:lvl1pPr>
            <a:lvl2pPr eaLnBrk="1" hangingPunct="1">
              <a:defRPr>
                <a:solidFill>
                  <a:schemeClr val="dk1"/>
                </a:solidFill>
                <a:latin typeface="+mn-lt"/>
                <a:ea typeface="+mn-ea"/>
                <a:cs typeface="+mn-cs"/>
              </a:defRPr>
            </a:lvl2pPr>
            <a:lvl3pPr eaLnBrk="1" hangingPunct="1">
              <a:defRPr>
                <a:solidFill>
                  <a:schemeClr val="dk1"/>
                </a:solidFill>
                <a:latin typeface="+mn-lt"/>
                <a:ea typeface="+mn-ea"/>
                <a:cs typeface="+mn-cs"/>
              </a:defRPr>
            </a:lvl3pPr>
            <a:lvl4pPr eaLnBrk="1" hangingPunct="1">
              <a:defRPr>
                <a:solidFill>
                  <a:schemeClr val="dk1"/>
                </a:solidFill>
                <a:latin typeface="+mn-lt"/>
                <a:ea typeface="+mn-ea"/>
                <a:cs typeface="+mn-cs"/>
              </a:defRPr>
            </a:lvl4pPr>
            <a:lvl5pPr eaLnBrk="1" hangingPunct="1">
              <a:defRPr>
                <a:solidFill>
                  <a:schemeClr val="dk1"/>
                </a:solidFill>
                <a:latin typeface="+mn-lt"/>
                <a:ea typeface="+mn-ea"/>
                <a:cs typeface="+mn-cs"/>
              </a:defRPr>
            </a:lvl5pPr>
            <a:lvl6pPr eaLnBrk="1" hangingPunct="1">
              <a:defRPr>
                <a:solidFill>
                  <a:schemeClr val="dk1"/>
                </a:solidFill>
                <a:latin typeface="+mn-lt"/>
                <a:ea typeface="+mn-ea"/>
                <a:cs typeface="+mn-cs"/>
              </a:defRPr>
            </a:lvl6pPr>
            <a:lvl7pPr eaLnBrk="1" hangingPunct="1">
              <a:defRPr>
                <a:solidFill>
                  <a:schemeClr val="dk1"/>
                </a:solidFill>
                <a:latin typeface="+mn-lt"/>
                <a:ea typeface="+mn-ea"/>
                <a:cs typeface="+mn-cs"/>
              </a:defRPr>
            </a:lvl7pPr>
            <a:lvl8pPr eaLnBrk="1" hangingPunct="1">
              <a:defRPr>
                <a:solidFill>
                  <a:schemeClr val="dk1"/>
                </a:solidFill>
                <a:latin typeface="+mn-lt"/>
                <a:ea typeface="+mn-ea"/>
                <a:cs typeface="+mn-cs"/>
              </a:defRPr>
            </a:lvl8pPr>
            <a:lvl9pPr eaLnBrk="1" hangingPunct="1">
              <a:defRPr>
                <a:solidFill>
                  <a:schemeClr val="dk1"/>
                </a:solidFill>
                <a:latin typeface="+mn-lt"/>
                <a:ea typeface="+mn-ea"/>
                <a:cs typeface="+mn-cs"/>
              </a:defRPr>
            </a:lvl9pPr>
          </a:lstStyle>
          <a:p>
            <a:pPr marL="182880" indent="0" algn="ctr">
              <a:buFont typeface="Georgia" pitchFamily="18" charset="0"/>
              <a:buNone/>
            </a:pPr>
            <a:r>
              <a:rPr lang="en-US" sz="2400" dirty="0" smtClean="0">
                <a:solidFill>
                  <a:schemeClr val="tx1"/>
                </a:solidFill>
                <a:effectLst>
                  <a:outerShdw blurRad="38100" dist="38100" dir="2700000" algn="tl">
                    <a:srgbClr val="000000">
                      <a:alpha val="43137"/>
                    </a:srgbClr>
                  </a:outerShdw>
                </a:effectLst>
                <a:latin typeface="Georgia" pitchFamily="18" charset="0"/>
              </a:rPr>
              <a:t>POKOK-POKOK PERUBAHAN  UNDANG-UNDANG NOMOR 35 TAHUN 2014 TENTANG PERUBAHAN ATAS UNDANG-UNDANG NOMOR 23 TAHUN 2002 TENTANG PERLINDUNGAN ANAK</a:t>
            </a:r>
            <a:endParaRPr lang="en-US" sz="2400" dirty="0">
              <a:solidFill>
                <a:schemeClr val="tx1"/>
              </a:solidFill>
              <a:effectLst>
                <a:outerShdw blurRad="38100" dist="38100" dir="2700000" algn="tl">
                  <a:srgbClr val="000000">
                    <a:alpha val="43137"/>
                  </a:srgbClr>
                </a:outerShdw>
              </a:effectLst>
              <a:latin typeface="Georgia" pitchFamily="18" charset="0"/>
            </a:endParaRPr>
          </a:p>
        </p:txBody>
      </p:sp>
      <p:pic>
        <p:nvPicPr>
          <p:cNvPr id="3" name="Picture 2" descr="IMG_20150118_065301.jpg"/>
          <p:cNvPicPr>
            <a:picLocks noChangeAspect="1"/>
          </p:cNvPicPr>
          <p:nvPr/>
        </p:nvPicPr>
        <p:blipFill>
          <a:blip r:embed="rId2" cstate="print">
            <a:alphaModFix amt="12000"/>
            <a:extLst>
              <a:ext uri="{28A0092B-C50C-407E-A947-70E740481C1C}">
                <a14:useLocalDpi xmlns:a14="http://schemas.microsoft.com/office/drawing/2010/main" val="0"/>
              </a:ext>
            </a:extLst>
          </a:blip>
          <a:stretch>
            <a:fillRect/>
          </a:stretch>
        </p:blipFill>
        <p:spPr>
          <a:xfrm>
            <a:off x="19987" y="0"/>
            <a:ext cx="9144000" cy="6957392"/>
          </a:xfrm>
          <a:prstGeom prst="rect">
            <a:avLst/>
          </a:prstGeom>
          <a:ln>
            <a:noFill/>
          </a:ln>
          <a:effectLst>
            <a:softEdge rad="112500"/>
          </a:effectLst>
        </p:spPr>
      </p:pic>
    </p:spTree>
    <p:extLst>
      <p:ext uri="{BB962C8B-B14F-4D97-AF65-F5344CB8AC3E}">
        <p14:creationId xmlns:p14="http://schemas.microsoft.com/office/powerpoint/2010/main" val="126210064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19666" y="29497"/>
            <a:ext cx="9163665" cy="884903"/>
          </a:xfrm>
          <a:prstGeom prst="rect">
            <a:avLst/>
          </a:prstGeom>
        </p:spPr>
        <p:style>
          <a:lnRef idx="0">
            <a:schemeClr val="accent2"/>
          </a:lnRef>
          <a:fillRef idx="3">
            <a:schemeClr val="accent2"/>
          </a:fillRef>
          <a:effectRef idx="3">
            <a:schemeClr val="accent2"/>
          </a:effectRef>
          <a:fontRef idx="minor">
            <a:schemeClr val="lt1"/>
          </a:fontRef>
        </p:style>
        <p:txBody>
          <a:bodyPr vert="horz" lIns="91440" tIns="45720" rIns="91440" bIns="45720" rtlCol="0" anchor="t" anchorCtr="0">
            <a:noAutofit/>
            <a:sp3d extrusionH="57150">
              <a:bevelT w="38100" h="38100"/>
            </a:sp3d>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solidFill>
                  <a:schemeClr val="lt1"/>
                </a:solidFill>
                <a:effectLst>
                  <a:reflection blurRad="6350" stA="55000" endA="300" endPos="45500" dir="5400000" sy="-100000" algn="bl" rotWithShape="0"/>
                </a:effectLst>
                <a:latin typeface="+mn-lt"/>
                <a:ea typeface="+mn-ea"/>
                <a:cs typeface="+mn-cs"/>
              </a:defRPr>
            </a:lvl1pPr>
            <a:lvl2pPr eaLnBrk="1" hangingPunct="1">
              <a:defRPr>
                <a:solidFill>
                  <a:schemeClr val="lt1"/>
                </a:solidFill>
                <a:latin typeface="+mn-lt"/>
                <a:ea typeface="+mn-ea"/>
                <a:cs typeface="+mn-cs"/>
              </a:defRPr>
            </a:lvl2pPr>
            <a:lvl3pPr eaLnBrk="1" hangingPunct="1">
              <a:defRPr>
                <a:solidFill>
                  <a:schemeClr val="lt1"/>
                </a:solidFill>
                <a:latin typeface="+mn-lt"/>
                <a:ea typeface="+mn-ea"/>
                <a:cs typeface="+mn-cs"/>
              </a:defRPr>
            </a:lvl3pPr>
            <a:lvl4pPr eaLnBrk="1" hangingPunct="1">
              <a:defRPr>
                <a:solidFill>
                  <a:schemeClr val="lt1"/>
                </a:solidFill>
                <a:latin typeface="+mn-lt"/>
                <a:ea typeface="+mn-ea"/>
                <a:cs typeface="+mn-cs"/>
              </a:defRPr>
            </a:lvl4pPr>
            <a:lvl5pPr eaLnBrk="1" hangingPunct="1">
              <a:defRPr>
                <a:solidFill>
                  <a:schemeClr val="lt1"/>
                </a:solidFill>
                <a:latin typeface="+mn-lt"/>
                <a:ea typeface="+mn-ea"/>
                <a:cs typeface="+mn-cs"/>
              </a:defRPr>
            </a:lvl5pPr>
            <a:lvl6pPr eaLnBrk="1" hangingPunct="1">
              <a:defRPr>
                <a:solidFill>
                  <a:schemeClr val="lt1"/>
                </a:solidFill>
                <a:latin typeface="+mn-lt"/>
                <a:ea typeface="+mn-ea"/>
                <a:cs typeface="+mn-cs"/>
              </a:defRPr>
            </a:lvl6pPr>
            <a:lvl7pPr eaLnBrk="1" hangingPunct="1">
              <a:defRPr>
                <a:solidFill>
                  <a:schemeClr val="lt1"/>
                </a:solidFill>
                <a:latin typeface="+mn-lt"/>
                <a:ea typeface="+mn-ea"/>
                <a:cs typeface="+mn-cs"/>
              </a:defRPr>
            </a:lvl7pPr>
            <a:lvl8pPr eaLnBrk="1" hangingPunct="1">
              <a:defRPr>
                <a:solidFill>
                  <a:schemeClr val="lt1"/>
                </a:solidFill>
                <a:latin typeface="+mn-lt"/>
                <a:ea typeface="+mn-ea"/>
                <a:cs typeface="+mn-cs"/>
              </a:defRPr>
            </a:lvl8pPr>
            <a:lvl9pPr eaLnBrk="1" hangingPunct="1">
              <a:defRPr>
                <a:solidFill>
                  <a:schemeClr val="lt1"/>
                </a:solidFill>
                <a:latin typeface="+mn-lt"/>
                <a:ea typeface="+mn-ea"/>
                <a:cs typeface="+mn-cs"/>
              </a:defRPr>
            </a:lvl9pPr>
          </a:lstStyle>
          <a:p>
            <a:pPr marL="182880" indent="0" algn="ctr">
              <a:buFont typeface="Georgia" pitchFamily="18" charset="0"/>
              <a:buNone/>
            </a:pPr>
            <a:r>
              <a:rPr lang="en-US" sz="2800" dirty="0" err="1" smtClean="0">
                <a:solidFill>
                  <a:schemeClr val="tx1"/>
                </a:solidFill>
                <a:effectLst>
                  <a:outerShdw blurRad="38100" dist="38100" dir="2700000" algn="tl">
                    <a:srgbClr val="000000">
                      <a:alpha val="43137"/>
                    </a:srgbClr>
                  </a:outerShdw>
                </a:effectLst>
                <a:latin typeface="Georgia" pitchFamily="18" charset="0"/>
              </a:rPr>
              <a:t>Perubahan</a:t>
            </a:r>
            <a:r>
              <a:rPr lang="en-US" sz="2800" dirty="0" smtClean="0">
                <a:solidFill>
                  <a:schemeClr val="tx1"/>
                </a:solidFill>
                <a:effectLst>
                  <a:outerShdw blurRad="38100" dist="38100" dir="2700000" algn="tl">
                    <a:srgbClr val="000000">
                      <a:alpha val="43137"/>
                    </a:srgbClr>
                  </a:outerShdw>
                </a:effectLst>
                <a:latin typeface="Georgia" pitchFamily="18" charset="0"/>
              </a:rPr>
              <a:t> </a:t>
            </a:r>
            <a:r>
              <a:rPr lang="en-US" sz="2800" dirty="0" err="1" smtClean="0">
                <a:solidFill>
                  <a:schemeClr val="tx1"/>
                </a:solidFill>
                <a:effectLst>
                  <a:outerShdw blurRad="38100" dist="38100" dir="2700000" algn="tl">
                    <a:srgbClr val="000000">
                      <a:alpha val="43137"/>
                    </a:srgbClr>
                  </a:outerShdw>
                </a:effectLst>
                <a:latin typeface="Georgia" pitchFamily="18" charset="0"/>
              </a:rPr>
              <a:t>Undang-Undang</a:t>
            </a:r>
            <a:r>
              <a:rPr lang="en-US" sz="2800" dirty="0" smtClean="0">
                <a:solidFill>
                  <a:schemeClr val="tx1"/>
                </a:solidFill>
                <a:effectLst>
                  <a:outerShdw blurRad="38100" dist="38100" dir="2700000" algn="tl">
                    <a:srgbClr val="000000">
                      <a:alpha val="43137"/>
                    </a:srgbClr>
                  </a:outerShdw>
                </a:effectLst>
                <a:latin typeface="Georgia" pitchFamily="18" charset="0"/>
              </a:rPr>
              <a:t> </a:t>
            </a:r>
            <a:r>
              <a:rPr lang="en-US" sz="2800" dirty="0" err="1" smtClean="0">
                <a:solidFill>
                  <a:schemeClr val="tx1"/>
                </a:solidFill>
                <a:effectLst>
                  <a:outerShdw blurRad="38100" dist="38100" dir="2700000" algn="tl">
                    <a:srgbClr val="000000">
                      <a:alpha val="43137"/>
                    </a:srgbClr>
                  </a:outerShdw>
                </a:effectLst>
                <a:latin typeface="Georgia" pitchFamily="18" charset="0"/>
              </a:rPr>
              <a:t>Perlindungan</a:t>
            </a:r>
            <a:r>
              <a:rPr lang="en-US" sz="2800" dirty="0" smtClean="0">
                <a:solidFill>
                  <a:schemeClr val="tx1"/>
                </a:solidFill>
                <a:effectLst>
                  <a:outerShdw blurRad="38100" dist="38100" dir="2700000" algn="tl">
                    <a:srgbClr val="000000">
                      <a:alpha val="43137"/>
                    </a:srgbClr>
                  </a:outerShdw>
                </a:effectLst>
                <a:latin typeface="Georgia" pitchFamily="18" charset="0"/>
              </a:rPr>
              <a:t> </a:t>
            </a:r>
            <a:r>
              <a:rPr lang="en-US" sz="2800" dirty="0" err="1" smtClean="0">
                <a:solidFill>
                  <a:schemeClr val="tx1"/>
                </a:solidFill>
                <a:effectLst>
                  <a:outerShdw blurRad="38100" dist="38100" dir="2700000" algn="tl">
                    <a:srgbClr val="000000">
                      <a:alpha val="43137"/>
                    </a:srgbClr>
                  </a:outerShdw>
                </a:effectLst>
                <a:latin typeface="Georgia" pitchFamily="18" charset="0"/>
              </a:rPr>
              <a:t>Anak</a:t>
            </a:r>
            <a:endParaRPr lang="en-US" sz="2800" dirty="0">
              <a:solidFill>
                <a:schemeClr val="tx1"/>
              </a:solidFill>
              <a:effectLst>
                <a:outerShdw blurRad="38100" dist="38100" dir="2700000" algn="tl">
                  <a:srgbClr val="000000">
                    <a:alpha val="43137"/>
                  </a:srgbClr>
                </a:outerShdw>
              </a:effectLst>
              <a:latin typeface="Georgia" pitchFamily="18" charset="0"/>
            </a:endParaRPr>
          </a:p>
        </p:txBody>
      </p:sp>
      <p:sp>
        <p:nvSpPr>
          <p:cNvPr id="5" name="Title 1"/>
          <p:cNvSpPr txBox="1">
            <a:spLocks/>
          </p:cNvSpPr>
          <p:nvPr/>
        </p:nvSpPr>
        <p:spPr>
          <a:xfrm>
            <a:off x="-9833" y="4267200"/>
            <a:ext cx="9143998" cy="2133600"/>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t" anchorCtr="0">
            <a:noAutofit/>
            <a:sp3d extrusionH="57150">
              <a:bevelT w="38100" h="38100"/>
            </a:sp3d>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solidFill>
                  <a:schemeClr val="lt1"/>
                </a:solidFill>
                <a:effectLst>
                  <a:reflection blurRad="6350" stA="55000" endA="300" endPos="45500" dir="5400000" sy="-100000" algn="bl" rotWithShape="0"/>
                </a:effectLst>
                <a:latin typeface="+mn-lt"/>
                <a:ea typeface="+mn-ea"/>
                <a:cs typeface="+mn-cs"/>
              </a:defRPr>
            </a:lvl1pPr>
            <a:lvl2pPr eaLnBrk="1" hangingPunct="1">
              <a:defRPr>
                <a:solidFill>
                  <a:schemeClr val="lt1"/>
                </a:solidFill>
                <a:latin typeface="+mn-lt"/>
                <a:ea typeface="+mn-ea"/>
                <a:cs typeface="+mn-cs"/>
              </a:defRPr>
            </a:lvl2pPr>
            <a:lvl3pPr eaLnBrk="1" hangingPunct="1">
              <a:defRPr>
                <a:solidFill>
                  <a:schemeClr val="lt1"/>
                </a:solidFill>
                <a:latin typeface="+mn-lt"/>
                <a:ea typeface="+mn-ea"/>
                <a:cs typeface="+mn-cs"/>
              </a:defRPr>
            </a:lvl3pPr>
            <a:lvl4pPr eaLnBrk="1" hangingPunct="1">
              <a:defRPr>
                <a:solidFill>
                  <a:schemeClr val="lt1"/>
                </a:solidFill>
                <a:latin typeface="+mn-lt"/>
                <a:ea typeface="+mn-ea"/>
                <a:cs typeface="+mn-cs"/>
              </a:defRPr>
            </a:lvl4pPr>
            <a:lvl5pPr eaLnBrk="1" hangingPunct="1">
              <a:defRPr>
                <a:solidFill>
                  <a:schemeClr val="lt1"/>
                </a:solidFill>
                <a:latin typeface="+mn-lt"/>
                <a:ea typeface="+mn-ea"/>
                <a:cs typeface="+mn-cs"/>
              </a:defRPr>
            </a:lvl5pPr>
            <a:lvl6pPr eaLnBrk="1" hangingPunct="1">
              <a:defRPr>
                <a:solidFill>
                  <a:schemeClr val="lt1"/>
                </a:solidFill>
                <a:latin typeface="+mn-lt"/>
                <a:ea typeface="+mn-ea"/>
                <a:cs typeface="+mn-cs"/>
              </a:defRPr>
            </a:lvl6pPr>
            <a:lvl7pPr eaLnBrk="1" hangingPunct="1">
              <a:defRPr>
                <a:solidFill>
                  <a:schemeClr val="lt1"/>
                </a:solidFill>
                <a:latin typeface="+mn-lt"/>
                <a:ea typeface="+mn-ea"/>
                <a:cs typeface="+mn-cs"/>
              </a:defRPr>
            </a:lvl7pPr>
            <a:lvl8pPr eaLnBrk="1" hangingPunct="1">
              <a:defRPr>
                <a:solidFill>
                  <a:schemeClr val="lt1"/>
                </a:solidFill>
                <a:latin typeface="+mn-lt"/>
                <a:ea typeface="+mn-ea"/>
                <a:cs typeface="+mn-cs"/>
              </a:defRPr>
            </a:lvl8pPr>
            <a:lvl9pPr eaLnBrk="1" hangingPunct="1">
              <a:defRPr>
                <a:solidFill>
                  <a:schemeClr val="lt1"/>
                </a:solidFill>
                <a:latin typeface="+mn-lt"/>
                <a:ea typeface="+mn-ea"/>
                <a:cs typeface="+mn-cs"/>
              </a:defRPr>
            </a:lvl9pPr>
          </a:lstStyle>
          <a:p>
            <a:pPr marL="182880" indent="0" algn="just">
              <a:buClr>
                <a:schemeClr val="tx1"/>
              </a:buClr>
              <a:buNone/>
            </a:pPr>
            <a:r>
              <a:rPr lang="en-US" sz="2000" b="0" dirty="0" err="1" smtClean="0">
                <a:solidFill>
                  <a:schemeClr val="tx1"/>
                </a:solidFill>
                <a:effectLst/>
                <a:latin typeface="Georgia" pitchFamily="18" charset="0"/>
              </a:rPr>
              <a:t>Perubahan</a:t>
            </a:r>
            <a:r>
              <a:rPr lang="en-US" sz="2000" b="0" dirty="0" smtClean="0">
                <a:solidFill>
                  <a:schemeClr val="tx1"/>
                </a:solidFill>
                <a:effectLst/>
                <a:latin typeface="Georgia" pitchFamily="18" charset="0"/>
              </a:rPr>
              <a:t>  </a:t>
            </a:r>
            <a:r>
              <a:rPr lang="en-US" sz="2000" b="0" dirty="0" err="1" smtClean="0">
                <a:solidFill>
                  <a:schemeClr val="tx1"/>
                </a:solidFill>
                <a:effectLst/>
                <a:latin typeface="Georgia" pitchFamily="18" charset="0"/>
              </a:rPr>
              <a:t>Undang-Undang</a:t>
            </a:r>
            <a:r>
              <a:rPr lang="en-US" sz="2000" b="0" dirty="0" smtClean="0">
                <a:solidFill>
                  <a:schemeClr val="tx1"/>
                </a:solidFill>
                <a:effectLst/>
                <a:latin typeface="Georgia" pitchFamily="18" charset="0"/>
              </a:rPr>
              <a:t> </a:t>
            </a:r>
            <a:r>
              <a:rPr lang="en-US" sz="2000" b="0" dirty="0" err="1" smtClean="0">
                <a:solidFill>
                  <a:schemeClr val="tx1"/>
                </a:solidFill>
                <a:effectLst/>
                <a:latin typeface="Georgia" pitchFamily="18" charset="0"/>
              </a:rPr>
              <a:t>Perlindungan</a:t>
            </a:r>
            <a:r>
              <a:rPr lang="en-US" sz="2000" b="0" dirty="0" smtClean="0">
                <a:solidFill>
                  <a:schemeClr val="tx1"/>
                </a:solidFill>
                <a:effectLst/>
                <a:latin typeface="Georgia" pitchFamily="18" charset="0"/>
              </a:rPr>
              <a:t> </a:t>
            </a:r>
            <a:r>
              <a:rPr lang="en-US" sz="2000" b="0" dirty="0" err="1" smtClean="0">
                <a:solidFill>
                  <a:schemeClr val="tx1"/>
                </a:solidFill>
                <a:effectLst/>
                <a:latin typeface="Georgia" pitchFamily="18" charset="0"/>
              </a:rPr>
              <a:t>Anak</a:t>
            </a:r>
            <a:r>
              <a:rPr lang="en-US" sz="2000" b="0" dirty="0" smtClean="0">
                <a:solidFill>
                  <a:schemeClr val="tx1"/>
                </a:solidFill>
                <a:effectLst/>
                <a:latin typeface="Georgia" pitchFamily="18" charset="0"/>
              </a:rPr>
              <a:t> </a:t>
            </a:r>
            <a:r>
              <a:rPr lang="en-US" sz="2000" b="0" dirty="0" err="1" smtClean="0">
                <a:solidFill>
                  <a:schemeClr val="tx1"/>
                </a:solidFill>
                <a:effectLst/>
                <a:latin typeface="Georgia" pitchFamily="18" charset="0"/>
              </a:rPr>
              <a:t>dilatar</a:t>
            </a:r>
            <a:r>
              <a:rPr lang="en-US" sz="2000" b="0" dirty="0" smtClean="0">
                <a:solidFill>
                  <a:schemeClr val="tx1"/>
                </a:solidFill>
                <a:effectLst/>
                <a:latin typeface="Georgia" pitchFamily="18" charset="0"/>
              </a:rPr>
              <a:t> </a:t>
            </a:r>
            <a:r>
              <a:rPr lang="en-US" sz="2000" b="0" dirty="0" err="1" smtClean="0">
                <a:solidFill>
                  <a:schemeClr val="tx1"/>
                </a:solidFill>
                <a:effectLst/>
                <a:latin typeface="Georgia" pitchFamily="18" charset="0"/>
              </a:rPr>
              <a:t>belakangi</a:t>
            </a:r>
            <a:r>
              <a:rPr lang="en-US" sz="2000" b="0" dirty="0" smtClean="0">
                <a:solidFill>
                  <a:schemeClr val="tx1"/>
                </a:solidFill>
                <a:effectLst/>
                <a:latin typeface="Georgia" pitchFamily="18" charset="0"/>
              </a:rPr>
              <a:t> </a:t>
            </a:r>
            <a:r>
              <a:rPr lang="en-US" sz="2000" b="0" dirty="0" err="1" smtClean="0">
                <a:solidFill>
                  <a:schemeClr val="tx1"/>
                </a:solidFill>
                <a:effectLst/>
                <a:latin typeface="Georgia" pitchFamily="18" charset="0"/>
              </a:rPr>
              <a:t>maraknya</a:t>
            </a:r>
            <a:r>
              <a:rPr lang="en-US" sz="2000" b="0" dirty="0" smtClean="0">
                <a:solidFill>
                  <a:schemeClr val="tx1"/>
                </a:solidFill>
                <a:effectLst/>
                <a:latin typeface="Georgia" pitchFamily="18" charset="0"/>
              </a:rPr>
              <a:t> </a:t>
            </a:r>
            <a:r>
              <a:rPr lang="en-US" sz="2000" b="0" dirty="0" err="1" smtClean="0">
                <a:solidFill>
                  <a:schemeClr val="tx1"/>
                </a:solidFill>
                <a:effectLst/>
                <a:latin typeface="Georgia" pitchFamily="18" charset="0"/>
              </a:rPr>
              <a:t>Kasus</a:t>
            </a:r>
            <a:r>
              <a:rPr lang="en-US" sz="2000" b="0" dirty="0" smtClean="0">
                <a:solidFill>
                  <a:schemeClr val="tx1"/>
                </a:solidFill>
                <a:effectLst/>
                <a:latin typeface="Georgia" pitchFamily="18" charset="0"/>
              </a:rPr>
              <a:t> </a:t>
            </a:r>
            <a:r>
              <a:rPr lang="en-US" sz="2000" b="0" dirty="0" err="1" smtClean="0">
                <a:solidFill>
                  <a:schemeClr val="tx1"/>
                </a:solidFill>
                <a:effectLst/>
                <a:latin typeface="Georgia" pitchFamily="18" charset="0"/>
              </a:rPr>
              <a:t>Kejahatan</a:t>
            </a:r>
            <a:r>
              <a:rPr lang="en-US" sz="2000" b="0" dirty="0" smtClean="0">
                <a:solidFill>
                  <a:schemeClr val="tx1"/>
                </a:solidFill>
                <a:effectLst/>
                <a:latin typeface="Georgia" pitchFamily="18" charset="0"/>
              </a:rPr>
              <a:t>/</a:t>
            </a:r>
            <a:r>
              <a:rPr lang="en-US" sz="2000" b="0" dirty="0" err="1" smtClean="0">
                <a:solidFill>
                  <a:schemeClr val="tx1"/>
                </a:solidFill>
                <a:effectLst/>
                <a:latin typeface="Georgia" pitchFamily="18" charset="0"/>
              </a:rPr>
              <a:t>Kekerasan</a:t>
            </a:r>
            <a:r>
              <a:rPr lang="en-US" sz="2000" b="0" dirty="0" smtClean="0">
                <a:solidFill>
                  <a:schemeClr val="tx1"/>
                </a:solidFill>
                <a:effectLst/>
                <a:latin typeface="Georgia" pitchFamily="18" charset="0"/>
              </a:rPr>
              <a:t> </a:t>
            </a:r>
            <a:r>
              <a:rPr lang="en-US" sz="2000" b="0" dirty="0" err="1" smtClean="0">
                <a:solidFill>
                  <a:schemeClr val="tx1"/>
                </a:solidFill>
                <a:effectLst/>
                <a:latin typeface="Georgia" pitchFamily="18" charset="0"/>
              </a:rPr>
              <a:t>terhadap</a:t>
            </a:r>
            <a:r>
              <a:rPr lang="en-US" sz="2000" b="0" dirty="0" smtClean="0">
                <a:solidFill>
                  <a:schemeClr val="tx1"/>
                </a:solidFill>
                <a:effectLst/>
                <a:latin typeface="Georgia" pitchFamily="18" charset="0"/>
              </a:rPr>
              <a:t> </a:t>
            </a:r>
            <a:r>
              <a:rPr lang="en-US" sz="2000" b="0" dirty="0" err="1" smtClean="0">
                <a:solidFill>
                  <a:schemeClr val="tx1"/>
                </a:solidFill>
                <a:effectLst/>
                <a:latin typeface="Georgia" pitchFamily="18" charset="0"/>
              </a:rPr>
              <a:t>anak</a:t>
            </a:r>
            <a:r>
              <a:rPr lang="en-US" sz="2000" b="0" dirty="0" smtClean="0">
                <a:solidFill>
                  <a:schemeClr val="tx1"/>
                </a:solidFill>
                <a:effectLst/>
                <a:latin typeface="Georgia" pitchFamily="18" charset="0"/>
              </a:rPr>
              <a:t>, </a:t>
            </a:r>
            <a:r>
              <a:rPr lang="en-US" sz="2000" b="0" dirty="0" err="1" smtClean="0">
                <a:solidFill>
                  <a:schemeClr val="tx1"/>
                </a:solidFill>
                <a:effectLst/>
                <a:latin typeface="Georgia" pitchFamily="18" charset="0"/>
              </a:rPr>
              <a:t>khususnya</a:t>
            </a:r>
            <a:r>
              <a:rPr lang="en-US" sz="2000" b="0" dirty="0" smtClean="0">
                <a:solidFill>
                  <a:schemeClr val="tx1"/>
                </a:solidFill>
                <a:effectLst/>
                <a:latin typeface="Georgia" pitchFamily="18" charset="0"/>
              </a:rPr>
              <a:t> </a:t>
            </a:r>
            <a:r>
              <a:rPr lang="en-US" sz="2000" b="0" dirty="0" err="1" smtClean="0">
                <a:solidFill>
                  <a:schemeClr val="tx1"/>
                </a:solidFill>
                <a:effectLst/>
                <a:latin typeface="Georgia" pitchFamily="18" charset="0"/>
              </a:rPr>
              <a:t>Kejahatan</a:t>
            </a:r>
            <a:r>
              <a:rPr lang="en-US" sz="2000" b="0" dirty="0" smtClean="0">
                <a:solidFill>
                  <a:schemeClr val="tx1"/>
                </a:solidFill>
                <a:effectLst/>
                <a:latin typeface="Georgia" pitchFamily="18" charset="0"/>
              </a:rPr>
              <a:t> </a:t>
            </a:r>
            <a:r>
              <a:rPr lang="en-US" sz="2000" b="0" dirty="0" err="1" smtClean="0">
                <a:solidFill>
                  <a:schemeClr val="tx1"/>
                </a:solidFill>
                <a:effectLst/>
                <a:latin typeface="Georgia" pitchFamily="18" charset="0"/>
              </a:rPr>
              <a:t>Seksual</a:t>
            </a:r>
            <a:r>
              <a:rPr lang="en-US" sz="2000" b="0" dirty="0" smtClean="0">
                <a:solidFill>
                  <a:schemeClr val="tx1"/>
                </a:solidFill>
                <a:effectLst/>
                <a:latin typeface="Georgia" pitchFamily="18" charset="0"/>
              </a:rPr>
              <a:t> </a:t>
            </a:r>
            <a:r>
              <a:rPr lang="en-US" sz="2000" b="0" dirty="0" err="1" smtClean="0">
                <a:solidFill>
                  <a:schemeClr val="tx1"/>
                </a:solidFill>
                <a:effectLst/>
                <a:latin typeface="Georgia" pitchFamily="18" charset="0"/>
              </a:rPr>
              <a:t>terhadap</a:t>
            </a:r>
            <a:r>
              <a:rPr lang="en-US" sz="2000" b="0" dirty="0" smtClean="0">
                <a:solidFill>
                  <a:schemeClr val="tx1"/>
                </a:solidFill>
                <a:effectLst/>
                <a:latin typeface="Georgia" pitchFamily="18" charset="0"/>
              </a:rPr>
              <a:t> </a:t>
            </a:r>
            <a:r>
              <a:rPr lang="en-US" sz="2000" b="0" dirty="0" err="1" smtClean="0">
                <a:solidFill>
                  <a:schemeClr val="tx1"/>
                </a:solidFill>
                <a:effectLst/>
                <a:latin typeface="Georgia" pitchFamily="18" charset="0"/>
              </a:rPr>
              <a:t>Anak</a:t>
            </a:r>
            <a:r>
              <a:rPr lang="en-US" sz="2000" b="0" dirty="0" smtClean="0">
                <a:solidFill>
                  <a:schemeClr val="tx1"/>
                </a:solidFill>
                <a:effectLst/>
                <a:latin typeface="Georgia" pitchFamily="18" charset="0"/>
              </a:rPr>
              <a:t>, </a:t>
            </a:r>
            <a:r>
              <a:rPr lang="en-US" sz="2000" b="0" dirty="0" err="1" smtClean="0">
                <a:solidFill>
                  <a:schemeClr val="tx1"/>
                </a:solidFill>
                <a:effectLst/>
                <a:latin typeface="Georgia" pitchFamily="18" charset="0"/>
              </a:rPr>
              <a:t>sehingga</a:t>
            </a:r>
            <a:r>
              <a:rPr lang="en-US" sz="2000" b="0" dirty="0" smtClean="0">
                <a:solidFill>
                  <a:schemeClr val="tx1"/>
                </a:solidFill>
                <a:effectLst/>
                <a:latin typeface="Georgia" pitchFamily="18" charset="0"/>
              </a:rPr>
              <a:t> </a:t>
            </a:r>
            <a:r>
              <a:rPr lang="en-US" sz="2000" b="0" dirty="0" err="1" smtClean="0">
                <a:solidFill>
                  <a:schemeClr val="tx1"/>
                </a:solidFill>
                <a:effectLst/>
                <a:latin typeface="Georgia" pitchFamily="18" charset="0"/>
              </a:rPr>
              <a:t>Undang-Undang</a:t>
            </a:r>
            <a:r>
              <a:rPr lang="en-US" sz="2000" b="0" dirty="0" smtClean="0">
                <a:solidFill>
                  <a:schemeClr val="tx1"/>
                </a:solidFill>
                <a:effectLst/>
                <a:latin typeface="Georgia" pitchFamily="18" charset="0"/>
              </a:rPr>
              <a:t> </a:t>
            </a:r>
            <a:r>
              <a:rPr lang="en-US" sz="2000" b="0" dirty="0" err="1" smtClean="0">
                <a:solidFill>
                  <a:schemeClr val="tx1"/>
                </a:solidFill>
                <a:effectLst/>
                <a:latin typeface="Georgia" pitchFamily="18" charset="0"/>
              </a:rPr>
              <a:t>Nomor</a:t>
            </a:r>
            <a:r>
              <a:rPr lang="en-US" sz="2000" b="0" dirty="0" smtClean="0">
                <a:solidFill>
                  <a:schemeClr val="tx1"/>
                </a:solidFill>
                <a:effectLst/>
                <a:latin typeface="Georgia" pitchFamily="18" charset="0"/>
              </a:rPr>
              <a:t> 23 </a:t>
            </a:r>
            <a:r>
              <a:rPr lang="en-US" sz="2000" b="0" dirty="0" err="1" smtClean="0">
                <a:solidFill>
                  <a:schemeClr val="tx1"/>
                </a:solidFill>
                <a:effectLst/>
                <a:latin typeface="Georgia" pitchFamily="18" charset="0"/>
              </a:rPr>
              <a:t>Tahun</a:t>
            </a:r>
            <a:r>
              <a:rPr lang="en-US" sz="2000" b="0" dirty="0" smtClean="0">
                <a:solidFill>
                  <a:schemeClr val="tx1"/>
                </a:solidFill>
                <a:effectLst/>
                <a:latin typeface="Georgia" pitchFamily="18" charset="0"/>
              </a:rPr>
              <a:t> 2002 </a:t>
            </a:r>
            <a:r>
              <a:rPr lang="en-US" sz="2000" b="0" dirty="0" err="1" smtClean="0">
                <a:solidFill>
                  <a:schemeClr val="tx1"/>
                </a:solidFill>
                <a:effectLst/>
                <a:latin typeface="Georgia" pitchFamily="18" charset="0"/>
              </a:rPr>
              <a:t>tentang</a:t>
            </a:r>
            <a:r>
              <a:rPr lang="en-US" sz="2000" b="0" dirty="0" smtClean="0">
                <a:solidFill>
                  <a:schemeClr val="tx1"/>
                </a:solidFill>
                <a:effectLst/>
                <a:latin typeface="Georgia" pitchFamily="18" charset="0"/>
              </a:rPr>
              <a:t> </a:t>
            </a:r>
            <a:r>
              <a:rPr lang="en-US" sz="2000" b="0" dirty="0" err="1" smtClean="0">
                <a:solidFill>
                  <a:schemeClr val="tx1"/>
                </a:solidFill>
                <a:effectLst/>
                <a:latin typeface="Georgia" pitchFamily="18" charset="0"/>
              </a:rPr>
              <a:t>Perlindungan</a:t>
            </a:r>
            <a:r>
              <a:rPr lang="en-US" sz="2000" b="0" dirty="0" smtClean="0">
                <a:solidFill>
                  <a:schemeClr val="tx1"/>
                </a:solidFill>
                <a:effectLst/>
                <a:latin typeface="Georgia" pitchFamily="18" charset="0"/>
              </a:rPr>
              <a:t> </a:t>
            </a:r>
            <a:r>
              <a:rPr lang="en-US" sz="2000" b="0" dirty="0" err="1" smtClean="0">
                <a:solidFill>
                  <a:schemeClr val="tx1"/>
                </a:solidFill>
                <a:effectLst/>
                <a:latin typeface="Georgia" pitchFamily="18" charset="0"/>
              </a:rPr>
              <a:t>Anak</a:t>
            </a:r>
            <a:r>
              <a:rPr lang="en-US" sz="2000" b="0" dirty="0" smtClean="0">
                <a:solidFill>
                  <a:schemeClr val="tx1"/>
                </a:solidFill>
                <a:effectLst/>
                <a:latin typeface="Georgia" pitchFamily="18" charset="0"/>
              </a:rPr>
              <a:t> </a:t>
            </a:r>
            <a:r>
              <a:rPr lang="en-US" sz="2000" b="0" dirty="0" err="1" smtClean="0">
                <a:solidFill>
                  <a:schemeClr val="tx1"/>
                </a:solidFill>
                <a:effectLst/>
                <a:latin typeface="Georgia" pitchFamily="18" charset="0"/>
              </a:rPr>
              <a:t>perlu</a:t>
            </a:r>
            <a:r>
              <a:rPr lang="en-US" sz="2000" b="0" dirty="0" smtClean="0">
                <a:solidFill>
                  <a:schemeClr val="tx1"/>
                </a:solidFill>
                <a:effectLst/>
                <a:latin typeface="Georgia" pitchFamily="18" charset="0"/>
              </a:rPr>
              <a:t> </a:t>
            </a:r>
            <a:r>
              <a:rPr lang="en-US" sz="2000" b="0" dirty="0" err="1" smtClean="0">
                <a:solidFill>
                  <a:schemeClr val="tx1"/>
                </a:solidFill>
                <a:effectLst/>
                <a:latin typeface="Georgia" pitchFamily="18" charset="0"/>
              </a:rPr>
              <a:t>menyesuaikan</a:t>
            </a:r>
            <a:r>
              <a:rPr lang="en-US" sz="2000" b="0" dirty="0" smtClean="0">
                <a:solidFill>
                  <a:schemeClr val="tx1"/>
                </a:solidFill>
                <a:effectLst/>
                <a:latin typeface="Georgia" pitchFamily="18" charset="0"/>
              </a:rPr>
              <a:t> </a:t>
            </a:r>
            <a:r>
              <a:rPr lang="en-US" sz="2000" b="0" dirty="0" err="1" smtClean="0">
                <a:solidFill>
                  <a:schemeClr val="tx1"/>
                </a:solidFill>
                <a:effectLst/>
                <a:latin typeface="Georgia" pitchFamily="18" charset="0"/>
              </a:rPr>
              <a:t>dengan</a:t>
            </a:r>
            <a:r>
              <a:rPr lang="en-US" sz="2000" b="0" dirty="0" smtClean="0">
                <a:solidFill>
                  <a:schemeClr val="tx1"/>
                </a:solidFill>
                <a:effectLst/>
                <a:latin typeface="Georgia" pitchFamily="18" charset="0"/>
              </a:rPr>
              <a:t> </a:t>
            </a:r>
            <a:r>
              <a:rPr lang="en-US" sz="2000" b="0" dirty="0" err="1" smtClean="0">
                <a:solidFill>
                  <a:schemeClr val="tx1"/>
                </a:solidFill>
                <a:effectLst/>
                <a:latin typeface="Georgia" pitchFamily="18" charset="0"/>
              </a:rPr>
              <a:t>perkembangan</a:t>
            </a:r>
            <a:r>
              <a:rPr lang="en-US" sz="2000" b="0" dirty="0" smtClean="0">
                <a:solidFill>
                  <a:schemeClr val="tx1"/>
                </a:solidFill>
                <a:effectLst/>
                <a:latin typeface="Georgia" pitchFamily="18" charset="0"/>
              </a:rPr>
              <a:t> </a:t>
            </a:r>
            <a:r>
              <a:rPr lang="en-US" sz="2000" b="0" dirty="0" err="1" smtClean="0">
                <a:solidFill>
                  <a:schemeClr val="tx1"/>
                </a:solidFill>
                <a:effectLst/>
                <a:latin typeface="Georgia" pitchFamily="18" charset="0"/>
              </a:rPr>
              <a:t>zaman</a:t>
            </a:r>
            <a:r>
              <a:rPr lang="en-US" sz="2000" b="0" dirty="0" smtClean="0">
                <a:solidFill>
                  <a:schemeClr val="tx1"/>
                </a:solidFill>
                <a:effectLst/>
                <a:latin typeface="Georgia" pitchFamily="18" charset="0"/>
              </a:rPr>
              <a:t> </a:t>
            </a:r>
            <a:r>
              <a:rPr lang="en-US" sz="2000" b="0" dirty="0" err="1">
                <a:solidFill>
                  <a:schemeClr val="tx1"/>
                </a:solidFill>
                <a:effectLst/>
                <a:latin typeface="Georgia" pitchFamily="18" charset="0"/>
              </a:rPr>
              <a:t>dan</a:t>
            </a:r>
            <a:r>
              <a:rPr lang="en-US" sz="2000" b="0" dirty="0">
                <a:solidFill>
                  <a:schemeClr val="tx1"/>
                </a:solidFill>
                <a:effectLst/>
                <a:latin typeface="Georgia" pitchFamily="18" charset="0"/>
              </a:rPr>
              <a:t> </a:t>
            </a:r>
            <a:r>
              <a:rPr lang="en-US" sz="2000" b="0" dirty="0" err="1" smtClean="0">
                <a:solidFill>
                  <a:schemeClr val="tx1"/>
                </a:solidFill>
                <a:effectLst/>
                <a:latin typeface="Georgia" pitchFamily="18" charset="0"/>
              </a:rPr>
              <a:t>globalisasi</a:t>
            </a:r>
            <a:r>
              <a:rPr lang="en-US" sz="2000" b="0" dirty="0">
                <a:solidFill>
                  <a:schemeClr val="tx1"/>
                </a:solidFill>
                <a:effectLst/>
                <a:latin typeface="Georgia" pitchFamily="18" charset="0"/>
              </a:rPr>
              <a:t> </a:t>
            </a:r>
            <a:r>
              <a:rPr lang="en-US" sz="2000" b="0" dirty="0" smtClean="0">
                <a:solidFill>
                  <a:schemeClr val="tx1"/>
                </a:solidFill>
                <a:effectLst/>
                <a:latin typeface="Georgia" pitchFamily="18" charset="0"/>
              </a:rPr>
              <a:t>yang </a:t>
            </a:r>
            <a:r>
              <a:rPr lang="en-US" sz="2000" b="0" dirty="0" err="1" smtClean="0">
                <a:solidFill>
                  <a:schemeClr val="tx1"/>
                </a:solidFill>
                <a:effectLst/>
                <a:latin typeface="Georgia" pitchFamily="18" charset="0"/>
              </a:rPr>
              <a:t>semakin</a:t>
            </a:r>
            <a:r>
              <a:rPr lang="en-US" sz="2000" b="0" dirty="0" smtClean="0">
                <a:solidFill>
                  <a:schemeClr val="tx1"/>
                </a:solidFill>
                <a:effectLst/>
                <a:latin typeface="Georgia" pitchFamily="18" charset="0"/>
              </a:rPr>
              <a:t> </a:t>
            </a:r>
            <a:r>
              <a:rPr lang="en-US" sz="2000" b="0" dirty="0" err="1" smtClean="0">
                <a:solidFill>
                  <a:schemeClr val="tx1"/>
                </a:solidFill>
                <a:effectLst/>
                <a:latin typeface="Georgia" pitchFamily="18" charset="0"/>
              </a:rPr>
              <a:t>berkembang</a:t>
            </a:r>
            <a:r>
              <a:rPr lang="en-US" sz="2000" b="0" dirty="0" smtClean="0">
                <a:solidFill>
                  <a:schemeClr val="tx1"/>
                </a:solidFill>
                <a:effectLst/>
                <a:latin typeface="Georgia" pitchFamily="18" charset="0"/>
              </a:rPr>
              <a:t> </a:t>
            </a:r>
            <a:r>
              <a:rPr lang="en-US" sz="2000" b="0" dirty="0" err="1" smtClean="0">
                <a:solidFill>
                  <a:schemeClr val="tx1"/>
                </a:solidFill>
                <a:effectLst/>
                <a:latin typeface="Georgia" pitchFamily="18" charset="0"/>
              </a:rPr>
              <a:t>pesat</a:t>
            </a:r>
            <a:r>
              <a:rPr lang="en-US" sz="2000" b="0" dirty="0" smtClean="0">
                <a:solidFill>
                  <a:schemeClr val="tx1"/>
                </a:solidFill>
                <a:effectLst/>
                <a:latin typeface="Georgia" pitchFamily="18" charset="0"/>
              </a:rPr>
              <a:t>, </a:t>
            </a:r>
            <a:r>
              <a:rPr lang="en-US" sz="2000" b="0" dirty="0" err="1" smtClean="0">
                <a:solidFill>
                  <a:schemeClr val="tx1"/>
                </a:solidFill>
                <a:effectLst/>
                <a:latin typeface="Georgia" pitchFamily="18" charset="0"/>
              </a:rPr>
              <a:t>maka</a:t>
            </a:r>
            <a:r>
              <a:rPr lang="en-US" sz="2000" b="0" dirty="0" smtClean="0">
                <a:solidFill>
                  <a:schemeClr val="tx1"/>
                </a:solidFill>
                <a:effectLst/>
                <a:latin typeface="Georgia" pitchFamily="18" charset="0"/>
              </a:rPr>
              <a:t> </a:t>
            </a:r>
            <a:r>
              <a:rPr lang="en-US" sz="2000" b="0" dirty="0" err="1" smtClean="0">
                <a:solidFill>
                  <a:schemeClr val="tx1"/>
                </a:solidFill>
                <a:effectLst/>
                <a:latin typeface="Georgia" pitchFamily="18" charset="0"/>
              </a:rPr>
              <a:t>perlu</a:t>
            </a:r>
            <a:r>
              <a:rPr lang="en-US" sz="2000" b="0" dirty="0" smtClean="0">
                <a:solidFill>
                  <a:schemeClr val="tx1"/>
                </a:solidFill>
                <a:effectLst/>
                <a:latin typeface="Georgia" pitchFamily="18" charset="0"/>
              </a:rPr>
              <a:t> </a:t>
            </a:r>
            <a:r>
              <a:rPr lang="en-US" sz="2000" b="0" dirty="0" err="1" smtClean="0">
                <a:solidFill>
                  <a:schemeClr val="tx1"/>
                </a:solidFill>
                <a:effectLst/>
                <a:latin typeface="Georgia" pitchFamily="18" charset="0"/>
              </a:rPr>
              <a:t>ada</a:t>
            </a:r>
            <a:r>
              <a:rPr lang="en-US" sz="2000" b="0" dirty="0" smtClean="0">
                <a:solidFill>
                  <a:schemeClr val="tx1"/>
                </a:solidFill>
                <a:effectLst/>
                <a:latin typeface="Georgia" pitchFamily="18" charset="0"/>
              </a:rPr>
              <a:t> </a:t>
            </a:r>
            <a:r>
              <a:rPr lang="en-US" sz="2000" b="0" dirty="0" err="1" smtClean="0">
                <a:solidFill>
                  <a:schemeClr val="tx1"/>
                </a:solidFill>
                <a:effectLst/>
                <a:latin typeface="Georgia" pitchFamily="18" charset="0"/>
              </a:rPr>
              <a:t>penambahan</a:t>
            </a:r>
            <a:r>
              <a:rPr lang="en-US" sz="2000" b="0" dirty="0" smtClean="0">
                <a:solidFill>
                  <a:schemeClr val="tx1"/>
                </a:solidFill>
                <a:effectLst/>
                <a:latin typeface="Georgia" pitchFamily="18" charset="0"/>
              </a:rPr>
              <a:t> </a:t>
            </a:r>
            <a:r>
              <a:rPr lang="en-US" sz="2000" b="0" dirty="0" err="1" smtClean="0">
                <a:solidFill>
                  <a:schemeClr val="tx1"/>
                </a:solidFill>
                <a:effectLst/>
                <a:latin typeface="Georgia" pitchFamily="18" charset="0"/>
              </a:rPr>
              <a:t>pengaturan</a:t>
            </a:r>
            <a:r>
              <a:rPr lang="en-US" sz="2000" b="0" dirty="0" smtClean="0">
                <a:solidFill>
                  <a:schemeClr val="tx1"/>
                </a:solidFill>
                <a:effectLst/>
                <a:latin typeface="Georgia" pitchFamily="18" charset="0"/>
              </a:rPr>
              <a:t> yang </a:t>
            </a:r>
            <a:r>
              <a:rPr lang="en-US" sz="2000" b="0" dirty="0" err="1" smtClean="0">
                <a:solidFill>
                  <a:schemeClr val="tx1"/>
                </a:solidFill>
                <a:effectLst/>
                <a:latin typeface="Georgia" pitchFamily="18" charset="0"/>
              </a:rPr>
              <a:t>belum</a:t>
            </a:r>
            <a:r>
              <a:rPr lang="en-US" sz="2000" b="0" dirty="0" smtClean="0">
                <a:solidFill>
                  <a:schemeClr val="tx1"/>
                </a:solidFill>
                <a:effectLst/>
                <a:latin typeface="Georgia" pitchFamily="18" charset="0"/>
              </a:rPr>
              <a:t> </a:t>
            </a:r>
            <a:r>
              <a:rPr lang="en-US" sz="2000" b="0" dirty="0" err="1" smtClean="0">
                <a:solidFill>
                  <a:schemeClr val="tx1"/>
                </a:solidFill>
                <a:effectLst/>
                <a:latin typeface="Georgia" pitchFamily="18" charset="0"/>
              </a:rPr>
              <a:t>terakomodir</a:t>
            </a:r>
            <a:r>
              <a:rPr lang="en-US" sz="2000" b="0" dirty="0" smtClean="0">
                <a:solidFill>
                  <a:schemeClr val="tx1"/>
                </a:solidFill>
                <a:effectLst/>
                <a:latin typeface="Georgia" pitchFamily="18" charset="0"/>
              </a:rPr>
              <a:t> </a:t>
            </a:r>
            <a:r>
              <a:rPr lang="en-US" sz="2000" b="0" dirty="0" err="1" smtClean="0">
                <a:solidFill>
                  <a:schemeClr val="tx1"/>
                </a:solidFill>
                <a:effectLst/>
                <a:latin typeface="Georgia" pitchFamily="18" charset="0"/>
              </a:rPr>
              <a:t>sebelumnya</a:t>
            </a:r>
            <a:r>
              <a:rPr lang="en-US" sz="2000" b="0" dirty="0" smtClean="0">
                <a:solidFill>
                  <a:schemeClr val="tx1"/>
                </a:solidFill>
                <a:effectLst/>
                <a:latin typeface="Georgia" pitchFamily="18" charset="0"/>
              </a:rPr>
              <a:t>.</a:t>
            </a:r>
          </a:p>
        </p:txBody>
      </p:sp>
      <p:sp>
        <p:nvSpPr>
          <p:cNvPr id="6" name="Down Arrow 5"/>
          <p:cNvSpPr/>
          <p:nvPr/>
        </p:nvSpPr>
        <p:spPr>
          <a:xfrm>
            <a:off x="4191000" y="914400"/>
            <a:ext cx="990600" cy="609600"/>
          </a:xfrm>
          <a:prstGeom prst="down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2" name="Rectangle 1"/>
          <p:cNvSpPr/>
          <p:nvPr/>
        </p:nvSpPr>
        <p:spPr>
          <a:xfrm>
            <a:off x="18145" y="1516743"/>
            <a:ext cx="9143998" cy="2308324"/>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just"/>
            <a:r>
              <a:rPr lang="en-US" sz="2400" dirty="0" err="1">
                <a:latin typeface="Georgia" pitchFamily="18" charset="0"/>
              </a:rPr>
              <a:t>Undang-Undang</a:t>
            </a:r>
            <a:r>
              <a:rPr lang="en-US" sz="2400" dirty="0">
                <a:latin typeface="Georgia" pitchFamily="18" charset="0"/>
              </a:rPr>
              <a:t> </a:t>
            </a:r>
            <a:r>
              <a:rPr lang="en-US" sz="2400" dirty="0" err="1">
                <a:latin typeface="Georgia" pitchFamily="18" charset="0"/>
              </a:rPr>
              <a:t>Nomor</a:t>
            </a:r>
            <a:r>
              <a:rPr lang="en-US" sz="2400" dirty="0">
                <a:latin typeface="Georgia" pitchFamily="18" charset="0"/>
              </a:rPr>
              <a:t> 35 </a:t>
            </a:r>
            <a:r>
              <a:rPr lang="en-US" sz="2400" dirty="0" err="1">
                <a:latin typeface="Georgia" pitchFamily="18" charset="0"/>
              </a:rPr>
              <a:t>Tahun</a:t>
            </a:r>
            <a:r>
              <a:rPr lang="en-US" sz="2400" dirty="0">
                <a:latin typeface="Georgia" pitchFamily="18" charset="0"/>
              </a:rPr>
              <a:t> 2014  </a:t>
            </a:r>
            <a:r>
              <a:rPr lang="en-US" sz="2400" b="1" dirty="0" err="1">
                <a:latin typeface="Georgia" pitchFamily="18" charset="0"/>
              </a:rPr>
              <a:t>merupakan</a:t>
            </a:r>
            <a:r>
              <a:rPr lang="en-US" sz="2400" b="1" dirty="0">
                <a:latin typeface="Georgia" pitchFamily="18" charset="0"/>
              </a:rPr>
              <a:t> </a:t>
            </a:r>
            <a:r>
              <a:rPr lang="en-US" sz="2400" b="1" dirty="0" err="1">
                <a:latin typeface="Georgia" pitchFamily="18" charset="0"/>
              </a:rPr>
              <a:t>Perubahan</a:t>
            </a:r>
            <a:r>
              <a:rPr lang="en-US" sz="2400" dirty="0">
                <a:latin typeface="Georgia" pitchFamily="18" charset="0"/>
              </a:rPr>
              <a:t> </a:t>
            </a:r>
            <a:r>
              <a:rPr lang="en-US" sz="2400" dirty="0" err="1">
                <a:latin typeface="Georgia" pitchFamily="18" charset="0"/>
              </a:rPr>
              <a:t>atas</a:t>
            </a:r>
            <a:r>
              <a:rPr lang="en-US" sz="2400" dirty="0">
                <a:latin typeface="Georgia" pitchFamily="18" charset="0"/>
              </a:rPr>
              <a:t> </a:t>
            </a:r>
            <a:r>
              <a:rPr lang="en-US" sz="2400" dirty="0" err="1">
                <a:latin typeface="Georgia" pitchFamily="18" charset="0"/>
              </a:rPr>
              <a:t>Undang-Undang</a:t>
            </a:r>
            <a:r>
              <a:rPr lang="en-US" sz="2400" dirty="0">
                <a:latin typeface="Georgia" pitchFamily="18" charset="0"/>
              </a:rPr>
              <a:t> </a:t>
            </a:r>
            <a:r>
              <a:rPr lang="en-US" sz="2400" dirty="0" err="1">
                <a:latin typeface="Georgia" pitchFamily="18" charset="0"/>
              </a:rPr>
              <a:t>Nomor</a:t>
            </a:r>
            <a:r>
              <a:rPr lang="en-US" sz="2400" dirty="0">
                <a:latin typeface="Georgia" pitchFamily="18" charset="0"/>
              </a:rPr>
              <a:t> 23 </a:t>
            </a:r>
            <a:r>
              <a:rPr lang="en-US" sz="2400" dirty="0" err="1">
                <a:latin typeface="Georgia" pitchFamily="18" charset="0"/>
              </a:rPr>
              <a:t>Tahun</a:t>
            </a:r>
            <a:r>
              <a:rPr lang="en-US" sz="2400" dirty="0">
                <a:latin typeface="Georgia" pitchFamily="18" charset="0"/>
              </a:rPr>
              <a:t> 2002 </a:t>
            </a:r>
            <a:r>
              <a:rPr lang="en-US" sz="2400" dirty="0" err="1">
                <a:latin typeface="Georgia" pitchFamily="18" charset="0"/>
              </a:rPr>
              <a:t>tentang</a:t>
            </a:r>
            <a:r>
              <a:rPr lang="en-US" sz="2400" dirty="0">
                <a:latin typeface="Georgia" pitchFamily="18" charset="0"/>
              </a:rPr>
              <a:t> </a:t>
            </a:r>
            <a:r>
              <a:rPr lang="en-US" sz="2400" dirty="0" err="1">
                <a:latin typeface="Georgia" pitchFamily="18" charset="0"/>
              </a:rPr>
              <a:t>Perlindungan</a:t>
            </a:r>
            <a:r>
              <a:rPr lang="en-US" sz="2400" dirty="0">
                <a:latin typeface="Georgia" pitchFamily="18" charset="0"/>
              </a:rPr>
              <a:t> </a:t>
            </a:r>
            <a:r>
              <a:rPr lang="en-US" sz="2400" dirty="0" err="1">
                <a:latin typeface="Georgia" pitchFamily="18" charset="0"/>
              </a:rPr>
              <a:t>Anak</a:t>
            </a:r>
            <a:r>
              <a:rPr lang="en-US" sz="2400" dirty="0">
                <a:latin typeface="Georgia" pitchFamily="18" charset="0"/>
              </a:rPr>
              <a:t>, </a:t>
            </a:r>
            <a:r>
              <a:rPr lang="en-US" sz="2400" b="1" dirty="0" err="1">
                <a:latin typeface="Georgia" pitchFamily="18" charset="0"/>
              </a:rPr>
              <a:t>sehingga</a:t>
            </a:r>
            <a:r>
              <a:rPr lang="en-US" sz="2400" b="1" dirty="0">
                <a:latin typeface="Georgia" pitchFamily="18" charset="0"/>
              </a:rPr>
              <a:t> </a:t>
            </a:r>
            <a:r>
              <a:rPr lang="en-US" sz="2400" b="1" dirty="0" err="1">
                <a:latin typeface="Georgia" pitchFamily="18" charset="0"/>
              </a:rPr>
              <a:t>segala</a:t>
            </a:r>
            <a:r>
              <a:rPr lang="en-US" sz="2400" b="1" dirty="0">
                <a:latin typeface="Georgia" pitchFamily="18" charset="0"/>
              </a:rPr>
              <a:t> </a:t>
            </a:r>
            <a:r>
              <a:rPr lang="en-US" sz="2400" b="1" dirty="0" err="1">
                <a:latin typeface="Georgia" pitchFamily="18" charset="0"/>
              </a:rPr>
              <a:t>Ketentuan</a:t>
            </a:r>
            <a:r>
              <a:rPr lang="en-US" sz="2400" b="1" dirty="0">
                <a:latin typeface="Georgia" pitchFamily="18" charset="0"/>
              </a:rPr>
              <a:t> / </a:t>
            </a:r>
            <a:r>
              <a:rPr lang="en-US" sz="2400" b="1" dirty="0" err="1">
                <a:latin typeface="Georgia" pitchFamily="18" charset="0"/>
              </a:rPr>
              <a:t>Pasal</a:t>
            </a:r>
            <a:r>
              <a:rPr lang="en-US" sz="2400" b="1" dirty="0">
                <a:latin typeface="Georgia" pitchFamily="18" charset="0"/>
              </a:rPr>
              <a:t> </a:t>
            </a:r>
            <a:r>
              <a:rPr lang="en-US" sz="2400" b="1" dirty="0" err="1">
                <a:latin typeface="Georgia" pitchFamily="18" charset="0"/>
              </a:rPr>
              <a:t>dalam</a:t>
            </a:r>
            <a:r>
              <a:rPr lang="en-US" sz="2400" b="1" dirty="0">
                <a:latin typeface="Georgia" pitchFamily="18" charset="0"/>
              </a:rPr>
              <a:t> </a:t>
            </a:r>
            <a:r>
              <a:rPr lang="en-US" sz="2400" b="1" dirty="0" err="1">
                <a:latin typeface="Georgia" pitchFamily="18" charset="0"/>
              </a:rPr>
              <a:t>Undang-Undang</a:t>
            </a:r>
            <a:r>
              <a:rPr lang="en-US" sz="2400" b="1" dirty="0">
                <a:latin typeface="Georgia" pitchFamily="18" charset="0"/>
              </a:rPr>
              <a:t> </a:t>
            </a:r>
            <a:r>
              <a:rPr lang="en-US" sz="2400" b="1" dirty="0" err="1">
                <a:latin typeface="Georgia" pitchFamily="18" charset="0"/>
              </a:rPr>
              <a:t>Nomor</a:t>
            </a:r>
            <a:r>
              <a:rPr lang="en-US" sz="2400" b="1" dirty="0">
                <a:latin typeface="Georgia" pitchFamily="18" charset="0"/>
              </a:rPr>
              <a:t> 23 </a:t>
            </a:r>
            <a:r>
              <a:rPr lang="en-US" sz="2400" b="1" dirty="0" err="1">
                <a:latin typeface="Georgia" pitchFamily="18" charset="0"/>
              </a:rPr>
              <a:t>Tahun</a:t>
            </a:r>
            <a:r>
              <a:rPr lang="en-US" sz="2400" b="1" dirty="0">
                <a:latin typeface="Georgia" pitchFamily="18" charset="0"/>
              </a:rPr>
              <a:t> 2002</a:t>
            </a:r>
            <a:r>
              <a:rPr lang="en-US" sz="2400" dirty="0">
                <a:latin typeface="Georgia" pitchFamily="18" charset="0"/>
              </a:rPr>
              <a:t> </a:t>
            </a:r>
            <a:r>
              <a:rPr lang="en-US" sz="2400" dirty="0" err="1">
                <a:latin typeface="Georgia" pitchFamily="18" charset="0"/>
              </a:rPr>
              <a:t>tentang</a:t>
            </a:r>
            <a:r>
              <a:rPr lang="en-US" sz="2400" dirty="0">
                <a:latin typeface="Georgia" pitchFamily="18" charset="0"/>
              </a:rPr>
              <a:t> </a:t>
            </a:r>
            <a:r>
              <a:rPr lang="en-US" sz="2400" dirty="0" err="1">
                <a:latin typeface="Georgia" pitchFamily="18" charset="0"/>
              </a:rPr>
              <a:t>Perlindungan</a:t>
            </a:r>
            <a:r>
              <a:rPr lang="en-US" sz="2400" dirty="0">
                <a:latin typeface="Georgia" pitchFamily="18" charset="0"/>
              </a:rPr>
              <a:t> </a:t>
            </a:r>
            <a:r>
              <a:rPr lang="en-US" sz="2400" dirty="0" err="1">
                <a:latin typeface="Georgia" pitchFamily="18" charset="0"/>
              </a:rPr>
              <a:t>Anak</a:t>
            </a:r>
            <a:r>
              <a:rPr lang="en-US" sz="2400" dirty="0">
                <a:latin typeface="Georgia" pitchFamily="18" charset="0"/>
              </a:rPr>
              <a:t> </a:t>
            </a:r>
            <a:r>
              <a:rPr lang="en-US" sz="2400" b="1" dirty="0" err="1">
                <a:latin typeface="Georgia" pitchFamily="18" charset="0"/>
              </a:rPr>
              <a:t>Masih</a:t>
            </a:r>
            <a:r>
              <a:rPr lang="en-US" sz="2400" b="1" dirty="0">
                <a:latin typeface="Georgia" pitchFamily="18" charset="0"/>
              </a:rPr>
              <a:t> </a:t>
            </a:r>
            <a:r>
              <a:rPr lang="en-US" sz="2400" b="1" dirty="0" err="1">
                <a:latin typeface="Georgia" pitchFamily="18" charset="0"/>
              </a:rPr>
              <a:t>tetap</a:t>
            </a:r>
            <a:r>
              <a:rPr lang="en-US" sz="2400" b="1" dirty="0">
                <a:latin typeface="Georgia" pitchFamily="18" charset="0"/>
              </a:rPr>
              <a:t> </a:t>
            </a:r>
            <a:r>
              <a:rPr lang="en-US" sz="2400" b="1" dirty="0" err="1">
                <a:latin typeface="Georgia" pitchFamily="18" charset="0"/>
              </a:rPr>
              <a:t>Berlaku</a:t>
            </a:r>
            <a:r>
              <a:rPr lang="en-US" sz="2400" dirty="0">
                <a:latin typeface="Georgia" pitchFamily="18" charset="0"/>
              </a:rPr>
              <a:t> </a:t>
            </a:r>
            <a:r>
              <a:rPr lang="en-US" sz="2400" b="1" dirty="0" err="1">
                <a:latin typeface="Georgia" pitchFamily="18" charset="0"/>
              </a:rPr>
              <a:t>sepanjang</a:t>
            </a:r>
            <a:r>
              <a:rPr lang="en-US" sz="2400" b="1" dirty="0">
                <a:latin typeface="Georgia" pitchFamily="18" charset="0"/>
              </a:rPr>
              <a:t> </a:t>
            </a:r>
            <a:r>
              <a:rPr lang="en-US" sz="2400" b="1" dirty="0" err="1">
                <a:latin typeface="Georgia" pitchFamily="18" charset="0"/>
              </a:rPr>
              <a:t>tidak</a:t>
            </a:r>
            <a:r>
              <a:rPr lang="en-US" sz="2400" b="1" dirty="0">
                <a:latin typeface="Georgia" pitchFamily="18" charset="0"/>
              </a:rPr>
              <a:t> </a:t>
            </a:r>
            <a:r>
              <a:rPr lang="en-US" sz="2400" b="1" dirty="0" err="1">
                <a:latin typeface="Georgia" pitchFamily="18" charset="0"/>
              </a:rPr>
              <a:t>diubah</a:t>
            </a:r>
            <a:r>
              <a:rPr lang="en-US" sz="2400" b="1" dirty="0">
                <a:latin typeface="Georgia" pitchFamily="18" charset="0"/>
              </a:rPr>
              <a:t> </a:t>
            </a:r>
            <a:r>
              <a:rPr lang="en-US" sz="2400" b="1" dirty="0" err="1">
                <a:latin typeface="Georgia" pitchFamily="18" charset="0"/>
              </a:rPr>
              <a:t>oleh</a:t>
            </a:r>
            <a:r>
              <a:rPr lang="en-US" sz="2400" b="1" dirty="0">
                <a:latin typeface="Georgia" pitchFamily="18" charset="0"/>
              </a:rPr>
              <a:t> </a:t>
            </a:r>
            <a:r>
              <a:rPr lang="en-US" sz="2400" b="1" dirty="0" err="1">
                <a:latin typeface="Georgia" pitchFamily="18" charset="0"/>
              </a:rPr>
              <a:t>Undang-Undang</a:t>
            </a:r>
            <a:r>
              <a:rPr lang="en-US" sz="2400" b="1" dirty="0">
                <a:latin typeface="Georgia" pitchFamily="18" charset="0"/>
              </a:rPr>
              <a:t> </a:t>
            </a:r>
            <a:r>
              <a:rPr lang="en-US" sz="2400" b="1" dirty="0" err="1">
                <a:latin typeface="Georgia" pitchFamily="18" charset="0"/>
              </a:rPr>
              <a:t>Nomor</a:t>
            </a:r>
            <a:r>
              <a:rPr lang="en-US" sz="2400" b="1" dirty="0">
                <a:latin typeface="Georgia" pitchFamily="18" charset="0"/>
              </a:rPr>
              <a:t> 35 </a:t>
            </a:r>
            <a:r>
              <a:rPr lang="en-US" sz="2400" b="1" dirty="0" err="1">
                <a:latin typeface="Georgia" pitchFamily="18" charset="0"/>
              </a:rPr>
              <a:t>Tahun</a:t>
            </a:r>
            <a:r>
              <a:rPr lang="en-US" sz="2400" b="1" dirty="0">
                <a:latin typeface="Georgia" pitchFamily="18" charset="0"/>
              </a:rPr>
              <a:t> 2014 </a:t>
            </a:r>
            <a:r>
              <a:rPr lang="en-US" sz="2400" b="1" dirty="0" err="1">
                <a:latin typeface="Georgia" pitchFamily="18" charset="0"/>
              </a:rPr>
              <a:t>ini</a:t>
            </a:r>
            <a:r>
              <a:rPr lang="en-US" sz="2400" b="1" dirty="0">
                <a:latin typeface="Georgia" pitchFamily="18" charset="0"/>
              </a:rPr>
              <a:t>.</a:t>
            </a:r>
            <a:endParaRPr lang="en-US" sz="2400" dirty="0">
              <a:latin typeface="Georgia" pitchFamily="18" charset="0"/>
            </a:endParaRPr>
          </a:p>
        </p:txBody>
      </p:sp>
    </p:spTree>
    <p:extLst>
      <p:ext uri="{BB962C8B-B14F-4D97-AF65-F5344CB8AC3E}">
        <p14:creationId xmlns:p14="http://schemas.microsoft.com/office/powerpoint/2010/main" val="280097369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2819400"/>
            <a:ext cx="9163665" cy="1143000"/>
          </a:xfrm>
          <a:prstGeom prst="rect">
            <a:avLst/>
          </a:prstGeom>
        </p:spPr>
        <p:style>
          <a:lnRef idx="0">
            <a:schemeClr val="accent2"/>
          </a:lnRef>
          <a:fillRef idx="3">
            <a:schemeClr val="accent2"/>
          </a:fillRef>
          <a:effectRef idx="3">
            <a:schemeClr val="accent2"/>
          </a:effectRef>
          <a:fontRef idx="minor">
            <a:schemeClr val="lt1"/>
          </a:fontRef>
        </p:style>
        <p:txBody>
          <a:bodyPr vert="horz" lIns="91440" tIns="45720" rIns="91440" bIns="45720" rtlCol="0" anchor="t" anchorCtr="0">
            <a:noAutofit/>
            <a:sp3d extrusionH="57150">
              <a:bevelT w="38100" h="38100"/>
            </a:sp3d>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solidFill>
                  <a:schemeClr val="lt1"/>
                </a:solidFill>
                <a:effectLst>
                  <a:reflection blurRad="6350" stA="55000" endA="300" endPos="45500" dir="5400000" sy="-100000" algn="bl" rotWithShape="0"/>
                </a:effectLst>
                <a:latin typeface="+mn-lt"/>
                <a:ea typeface="+mn-ea"/>
                <a:cs typeface="+mn-cs"/>
              </a:defRPr>
            </a:lvl1pPr>
            <a:lvl2pPr eaLnBrk="1" hangingPunct="1">
              <a:defRPr>
                <a:solidFill>
                  <a:schemeClr val="lt1"/>
                </a:solidFill>
                <a:latin typeface="+mn-lt"/>
                <a:ea typeface="+mn-ea"/>
                <a:cs typeface="+mn-cs"/>
              </a:defRPr>
            </a:lvl2pPr>
            <a:lvl3pPr eaLnBrk="1" hangingPunct="1">
              <a:defRPr>
                <a:solidFill>
                  <a:schemeClr val="lt1"/>
                </a:solidFill>
                <a:latin typeface="+mn-lt"/>
                <a:ea typeface="+mn-ea"/>
                <a:cs typeface="+mn-cs"/>
              </a:defRPr>
            </a:lvl3pPr>
            <a:lvl4pPr eaLnBrk="1" hangingPunct="1">
              <a:defRPr>
                <a:solidFill>
                  <a:schemeClr val="lt1"/>
                </a:solidFill>
                <a:latin typeface="+mn-lt"/>
                <a:ea typeface="+mn-ea"/>
                <a:cs typeface="+mn-cs"/>
              </a:defRPr>
            </a:lvl4pPr>
            <a:lvl5pPr eaLnBrk="1" hangingPunct="1">
              <a:defRPr>
                <a:solidFill>
                  <a:schemeClr val="lt1"/>
                </a:solidFill>
                <a:latin typeface="+mn-lt"/>
                <a:ea typeface="+mn-ea"/>
                <a:cs typeface="+mn-cs"/>
              </a:defRPr>
            </a:lvl5pPr>
            <a:lvl6pPr eaLnBrk="1" hangingPunct="1">
              <a:defRPr>
                <a:solidFill>
                  <a:schemeClr val="lt1"/>
                </a:solidFill>
                <a:latin typeface="+mn-lt"/>
                <a:ea typeface="+mn-ea"/>
                <a:cs typeface="+mn-cs"/>
              </a:defRPr>
            </a:lvl6pPr>
            <a:lvl7pPr eaLnBrk="1" hangingPunct="1">
              <a:defRPr>
                <a:solidFill>
                  <a:schemeClr val="lt1"/>
                </a:solidFill>
                <a:latin typeface="+mn-lt"/>
                <a:ea typeface="+mn-ea"/>
                <a:cs typeface="+mn-cs"/>
              </a:defRPr>
            </a:lvl7pPr>
            <a:lvl8pPr eaLnBrk="1" hangingPunct="1">
              <a:defRPr>
                <a:solidFill>
                  <a:schemeClr val="lt1"/>
                </a:solidFill>
                <a:latin typeface="+mn-lt"/>
                <a:ea typeface="+mn-ea"/>
                <a:cs typeface="+mn-cs"/>
              </a:defRPr>
            </a:lvl8pPr>
            <a:lvl9pPr eaLnBrk="1" hangingPunct="1">
              <a:defRPr>
                <a:solidFill>
                  <a:schemeClr val="lt1"/>
                </a:solidFill>
                <a:latin typeface="+mn-lt"/>
                <a:ea typeface="+mn-ea"/>
                <a:cs typeface="+mn-cs"/>
              </a:defRPr>
            </a:lvl9pPr>
          </a:lstStyle>
          <a:p>
            <a:pPr marL="182880" indent="0" algn="ctr">
              <a:buFont typeface="Georgia" pitchFamily="18" charset="0"/>
              <a:buNone/>
            </a:pPr>
            <a:r>
              <a:rPr lang="en-US" sz="3200" dirty="0" smtClean="0">
                <a:solidFill>
                  <a:schemeClr val="tx1"/>
                </a:solidFill>
                <a:effectLst>
                  <a:outerShdw blurRad="38100" dist="38100" dir="2700000" algn="tl">
                    <a:srgbClr val="000000">
                      <a:alpha val="43137"/>
                    </a:srgbClr>
                  </a:outerShdw>
                </a:effectLst>
                <a:latin typeface="Georgia" pitchFamily="18" charset="0"/>
              </a:rPr>
              <a:t>MATRIK POKOK-POKOK PERUBAHAN UU PERLINDUNGAN ANAK</a:t>
            </a:r>
            <a:endParaRPr lang="en-US" sz="3200" dirty="0">
              <a:solidFill>
                <a:schemeClr val="tx1"/>
              </a:solidFill>
              <a:effectLst>
                <a:outerShdw blurRad="38100" dist="38100" dir="2700000" algn="tl">
                  <a:srgbClr val="000000">
                    <a:alpha val="43137"/>
                  </a:srgbClr>
                </a:outerShdw>
              </a:effectLst>
              <a:latin typeface="Georgia" pitchFamily="18" charset="0"/>
            </a:endParaRPr>
          </a:p>
        </p:txBody>
      </p:sp>
      <p:pic>
        <p:nvPicPr>
          <p:cNvPr id="5" name="Picture 4" descr="IMG_20150118_065301.jpg"/>
          <p:cNvPicPr>
            <a:picLocks noChangeAspect="1"/>
          </p:cNvPicPr>
          <p:nvPr/>
        </p:nvPicPr>
        <p:blipFill>
          <a:blip r:embed="rId2" cstate="print">
            <a:alphaModFix amt="12000"/>
            <a:extLst>
              <a:ext uri="{28A0092B-C50C-407E-A947-70E740481C1C}">
                <a14:useLocalDpi xmlns:a14="http://schemas.microsoft.com/office/drawing/2010/main" val="0"/>
              </a:ext>
            </a:extLst>
          </a:blip>
          <a:stretch>
            <a:fillRect/>
          </a:stretch>
        </p:blipFill>
        <p:spPr>
          <a:xfrm>
            <a:off x="9832" y="0"/>
            <a:ext cx="9144000" cy="6957392"/>
          </a:xfrm>
          <a:prstGeom prst="rect">
            <a:avLst/>
          </a:prstGeom>
          <a:ln>
            <a:noFill/>
          </a:ln>
          <a:effectLst>
            <a:softEdge rad="112500"/>
          </a:effectLst>
        </p:spPr>
      </p:pic>
    </p:spTree>
    <p:extLst>
      <p:ext uri="{BB962C8B-B14F-4D97-AF65-F5344CB8AC3E}">
        <p14:creationId xmlns:p14="http://schemas.microsoft.com/office/powerpoint/2010/main" val="327204824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6"/>
          <p:cNvGraphicFramePr>
            <a:graphicFrameLocks noGrp="1"/>
          </p:cNvGraphicFramePr>
          <p:nvPr>
            <p:extLst>
              <p:ext uri="{D42A27DB-BD31-4B8C-83A1-F6EECF244321}">
                <p14:modId xmlns:p14="http://schemas.microsoft.com/office/powerpoint/2010/main" val="309354949"/>
              </p:ext>
            </p:extLst>
          </p:nvPr>
        </p:nvGraphicFramePr>
        <p:xfrm>
          <a:off x="0" y="0"/>
          <a:ext cx="9144000" cy="6797845"/>
        </p:xfrm>
        <a:graphic>
          <a:graphicData uri="http://schemas.openxmlformats.org/drawingml/2006/table">
            <a:tbl>
              <a:tblPr firstRow="1" firstCol="1" bandRow="1">
                <a:tableStyleId>{5C22544A-7EE6-4342-B048-85BDC9FD1C3A}</a:tableStyleId>
              </a:tblPr>
              <a:tblGrid>
                <a:gridCol w="533400"/>
                <a:gridCol w="2514600"/>
                <a:gridCol w="3505200"/>
                <a:gridCol w="2590800"/>
              </a:tblGrid>
              <a:tr h="685800">
                <a:tc>
                  <a:txBody>
                    <a:bodyPr/>
                    <a:lstStyle/>
                    <a:p>
                      <a:pPr algn="ctr">
                        <a:lnSpc>
                          <a:spcPct val="115000"/>
                        </a:lnSpc>
                        <a:spcAft>
                          <a:spcPts val="0"/>
                        </a:spcAft>
                      </a:pPr>
                      <a:r>
                        <a:rPr lang="en-US" sz="1600" dirty="0" smtClean="0">
                          <a:solidFill>
                            <a:schemeClr val="tx1"/>
                          </a:solidFill>
                          <a:effectLst/>
                          <a:latin typeface="Georgia" pitchFamily="18" charset="0"/>
                        </a:rPr>
                        <a:t>No.</a:t>
                      </a:r>
                      <a:endParaRPr lang="en-US" sz="1600" dirty="0">
                        <a:solidFill>
                          <a:schemeClr val="tx1"/>
                        </a:solidFill>
                        <a:effectLst/>
                        <a:latin typeface="Georgia" pitchFamily="18" charset="0"/>
                        <a:ea typeface="Calibri"/>
                        <a:cs typeface="Times New Roman"/>
                      </a:endParaRPr>
                    </a:p>
                  </a:txBody>
                  <a:tcPr marL="54155" marR="54155" marT="0" marB="0"/>
                </a:tc>
                <a:tc>
                  <a:txBody>
                    <a:bodyPr/>
                    <a:lstStyle/>
                    <a:p>
                      <a:pPr algn="ctr">
                        <a:lnSpc>
                          <a:spcPct val="115000"/>
                        </a:lnSpc>
                        <a:spcAft>
                          <a:spcPts val="0"/>
                        </a:spcAft>
                      </a:pPr>
                      <a:r>
                        <a:rPr lang="en-US" sz="1600" smtClean="0">
                          <a:solidFill>
                            <a:schemeClr val="tx1"/>
                          </a:solidFill>
                          <a:effectLst/>
                          <a:latin typeface="Georgia" pitchFamily="18" charset="0"/>
                        </a:rPr>
                        <a:t>Undang-Undang  Nomor 23 Tahun 2002 </a:t>
                      </a:r>
                      <a:endParaRPr lang="en-US" sz="1600" dirty="0">
                        <a:solidFill>
                          <a:schemeClr val="tx1"/>
                        </a:solidFill>
                        <a:effectLst/>
                        <a:latin typeface="Georgia" pitchFamily="18" charset="0"/>
                        <a:ea typeface="Calibri"/>
                        <a:cs typeface="Times New Roman"/>
                      </a:endParaRPr>
                    </a:p>
                  </a:txBody>
                  <a:tcPr marL="54155" marR="54155" marT="0" marB="0"/>
                </a:tc>
                <a:tc>
                  <a:txBody>
                    <a:bodyPr/>
                    <a:lstStyle/>
                    <a:p>
                      <a:pPr algn="ctr">
                        <a:lnSpc>
                          <a:spcPct val="115000"/>
                        </a:lnSpc>
                        <a:spcAft>
                          <a:spcPts val="0"/>
                        </a:spcAft>
                      </a:pPr>
                      <a:r>
                        <a:rPr lang="en-US" sz="1600" dirty="0" err="1" smtClean="0">
                          <a:solidFill>
                            <a:schemeClr val="tx1"/>
                          </a:solidFill>
                          <a:effectLst/>
                          <a:latin typeface="Georgia" pitchFamily="18" charset="0"/>
                        </a:rPr>
                        <a:t>Undang-Undang</a:t>
                      </a:r>
                      <a:r>
                        <a:rPr lang="en-US" sz="1600" dirty="0" smtClean="0">
                          <a:solidFill>
                            <a:schemeClr val="tx1"/>
                          </a:solidFill>
                          <a:effectLst/>
                          <a:latin typeface="Georgia" pitchFamily="18" charset="0"/>
                        </a:rPr>
                        <a:t> </a:t>
                      </a:r>
                      <a:r>
                        <a:rPr lang="en-US" sz="1600" dirty="0" err="1" smtClean="0">
                          <a:solidFill>
                            <a:schemeClr val="tx1"/>
                          </a:solidFill>
                          <a:effectLst/>
                          <a:latin typeface="Georgia" pitchFamily="18" charset="0"/>
                        </a:rPr>
                        <a:t>Nomor</a:t>
                      </a:r>
                      <a:r>
                        <a:rPr lang="en-US" sz="1600" dirty="0" smtClean="0">
                          <a:solidFill>
                            <a:schemeClr val="tx1"/>
                          </a:solidFill>
                          <a:effectLst/>
                          <a:latin typeface="Georgia" pitchFamily="18" charset="0"/>
                        </a:rPr>
                        <a:t> 35 </a:t>
                      </a:r>
                      <a:r>
                        <a:rPr lang="en-US" sz="1600" dirty="0" err="1" smtClean="0">
                          <a:solidFill>
                            <a:schemeClr val="tx1"/>
                          </a:solidFill>
                          <a:effectLst/>
                          <a:latin typeface="Georgia" pitchFamily="18" charset="0"/>
                        </a:rPr>
                        <a:t>Tahun</a:t>
                      </a:r>
                      <a:r>
                        <a:rPr lang="en-US" sz="1600" dirty="0" smtClean="0">
                          <a:solidFill>
                            <a:schemeClr val="tx1"/>
                          </a:solidFill>
                          <a:effectLst/>
                          <a:latin typeface="Georgia" pitchFamily="18" charset="0"/>
                        </a:rPr>
                        <a:t> 2014</a:t>
                      </a:r>
                      <a:endParaRPr lang="en-US" sz="1600" dirty="0">
                        <a:solidFill>
                          <a:schemeClr val="tx1"/>
                        </a:solidFill>
                        <a:effectLst/>
                        <a:latin typeface="Georgia" pitchFamily="18" charset="0"/>
                        <a:ea typeface="Calibri"/>
                        <a:cs typeface="Times New Roman"/>
                      </a:endParaRPr>
                    </a:p>
                  </a:txBody>
                  <a:tcPr marL="54155" marR="54155" marT="0" marB="0"/>
                </a:tc>
                <a:tc>
                  <a:txBody>
                    <a:bodyPr/>
                    <a:lstStyle/>
                    <a:p>
                      <a:pPr algn="ctr">
                        <a:lnSpc>
                          <a:spcPct val="115000"/>
                        </a:lnSpc>
                        <a:spcAft>
                          <a:spcPts val="0"/>
                        </a:spcAft>
                      </a:pPr>
                      <a:r>
                        <a:rPr lang="en-US" sz="1600" dirty="0" err="1" smtClean="0">
                          <a:solidFill>
                            <a:schemeClr val="tx1"/>
                          </a:solidFill>
                          <a:effectLst/>
                          <a:latin typeface="Georgia" pitchFamily="18" charset="0"/>
                          <a:ea typeface="+mn-ea"/>
                          <a:cs typeface="+mn-cs"/>
                        </a:rPr>
                        <a:t>Keterangan</a:t>
                      </a:r>
                      <a:r>
                        <a:rPr lang="en-US" sz="1600" baseline="0" dirty="0" smtClean="0">
                          <a:solidFill>
                            <a:schemeClr val="tx1"/>
                          </a:solidFill>
                          <a:effectLst/>
                          <a:latin typeface="Georgia" pitchFamily="18" charset="0"/>
                          <a:ea typeface="+mn-ea"/>
                          <a:cs typeface="+mn-cs"/>
                        </a:rPr>
                        <a:t> </a:t>
                      </a:r>
                    </a:p>
                    <a:p>
                      <a:pPr algn="ctr">
                        <a:lnSpc>
                          <a:spcPct val="115000"/>
                        </a:lnSpc>
                        <a:spcAft>
                          <a:spcPts val="0"/>
                        </a:spcAft>
                      </a:pPr>
                      <a:r>
                        <a:rPr lang="en-US" sz="1600" baseline="0" dirty="0" err="1" smtClean="0">
                          <a:solidFill>
                            <a:schemeClr val="tx1"/>
                          </a:solidFill>
                          <a:effectLst/>
                          <a:latin typeface="Georgia" pitchFamily="18" charset="0"/>
                          <a:ea typeface="+mn-ea"/>
                          <a:cs typeface="+mn-cs"/>
                        </a:rPr>
                        <a:t>Perubahan</a:t>
                      </a:r>
                      <a:endParaRPr lang="en-US" sz="1600" dirty="0">
                        <a:solidFill>
                          <a:schemeClr val="tx1"/>
                        </a:solidFill>
                        <a:effectLst/>
                        <a:latin typeface="Georgia" pitchFamily="18" charset="0"/>
                        <a:ea typeface="Calibri"/>
                        <a:cs typeface="Times New Roman"/>
                      </a:endParaRPr>
                    </a:p>
                  </a:txBody>
                  <a:tcPr marL="54155" marR="54155" marT="0" marB="0"/>
                </a:tc>
              </a:tr>
              <a:tr h="6112045">
                <a:tc>
                  <a:txBody>
                    <a:bodyPr/>
                    <a:lstStyle/>
                    <a:p>
                      <a:pPr marL="342900" lvl="0" indent="-342900">
                        <a:lnSpc>
                          <a:spcPct val="115000"/>
                        </a:lnSpc>
                        <a:spcAft>
                          <a:spcPts val="0"/>
                        </a:spcAft>
                        <a:buFont typeface="+mj-lt"/>
                        <a:buAutoNum type="arabicPeriod"/>
                        <a:tabLst>
                          <a:tab pos="83820" algn="l"/>
                        </a:tabLst>
                      </a:pPr>
                      <a:r>
                        <a:rPr lang="en-US" sz="1600" smtClean="0">
                          <a:solidFill>
                            <a:schemeClr val="tx1"/>
                          </a:solidFill>
                          <a:effectLst/>
                          <a:latin typeface="Georgia" pitchFamily="18" charset="0"/>
                        </a:rPr>
                        <a:t> </a:t>
                      </a:r>
                      <a:endParaRPr lang="en-US" sz="1600">
                        <a:solidFill>
                          <a:schemeClr val="tx1"/>
                        </a:solidFill>
                        <a:effectLst/>
                        <a:latin typeface="Georgia" pitchFamily="18" charset="0"/>
                        <a:ea typeface="Calibri"/>
                        <a:cs typeface="Times New Roman"/>
                      </a:endParaRPr>
                    </a:p>
                  </a:txBody>
                  <a:tcPr marL="54155" marR="54155" marT="0" marB="0"/>
                </a:tc>
                <a:tc>
                  <a:txBody>
                    <a:bodyPr/>
                    <a:lstStyle/>
                    <a:p>
                      <a:pPr algn="ctr"/>
                      <a:r>
                        <a:rPr lang="id-ID" sz="1600" kern="1200" dirty="0" smtClean="0">
                          <a:solidFill>
                            <a:schemeClr val="dk1"/>
                          </a:solidFill>
                          <a:effectLst/>
                          <a:latin typeface="Georgia" pitchFamily="18" charset="0"/>
                          <a:ea typeface="+mn-ea"/>
                          <a:cs typeface="+mn-cs"/>
                        </a:rPr>
                        <a:t>Pasal 9</a:t>
                      </a:r>
                      <a:endParaRPr lang="en-US" sz="1600" kern="1200" dirty="0" smtClean="0">
                        <a:solidFill>
                          <a:schemeClr val="dk1"/>
                        </a:solidFill>
                        <a:effectLst/>
                        <a:latin typeface="Georgia" pitchFamily="18" charset="0"/>
                        <a:ea typeface="+mn-ea"/>
                        <a:cs typeface="+mn-cs"/>
                      </a:endParaRPr>
                    </a:p>
                    <a:p>
                      <a:pPr marL="406400" lvl="0" indent="-406400" algn="just"/>
                      <a:r>
                        <a:rPr lang="en-US" sz="1600" kern="1200" dirty="0" smtClean="0">
                          <a:solidFill>
                            <a:schemeClr val="dk1"/>
                          </a:solidFill>
                          <a:effectLst/>
                          <a:latin typeface="Georgia" pitchFamily="18" charset="0"/>
                          <a:ea typeface="+mn-ea"/>
                          <a:cs typeface="+mn-cs"/>
                        </a:rPr>
                        <a:t>(1) </a:t>
                      </a:r>
                      <a:r>
                        <a:rPr lang="id-ID" sz="1600" kern="1200" dirty="0" smtClean="0">
                          <a:solidFill>
                            <a:schemeClr val="dk1"/>
                          </a:solidFill>
                          <a:effectLst/>
                          <a:latin typeface="Georgia" pitchFamily="18" charset="0"/>
                          <a:ea typeface="+mn-ea"/>
                          <a:cs typeface="+mn-cs"/>
                        </a:rPr>
                        <a:t>Setiap anak berhak memperoleh pendidikan dan pengajaran dalam rangka pengembangan pribadinya dan tingkat kecerdasannya sesuai dengan minat dan bakatnya.</a:t>
                      </a:r>
                      <a:endParaRPr lang="en-US" sz="1600" kern="1200" dirty="0" smtClean="0">
                        <a:solidFill>
                          <a:schemeClr val="dk1"/>
                        </a:solidFill>
                        <a:effectLst/>
                        <a:latin typeface="Georgia" pitchFamily="18" charset="0"/>
                        <a:ea typeface="+mn-ea"/>
                        <a:cs typeface="+mn-cs"/>
                      </a:endParaRPr>
                    </a:p>
                    <a:p>
                      <a:pPr marL="342900" lvl="0" indent="-342900" algn="just">
                        <a:tabLst/>
                      </a:pPr>
                      <a:r>
                        <a:rPr lang="en-US" sz="1600" kern="1200" dirty="0" smtClean="0">
                          <a:solidFill>
                            <a:schemeClr val="dk1"/>
                          </a:solidFill>
                          <a:effectLst/>
                          <a:latin typeface="Georgia" pitchFamily="18" charset="0"/>
                          <a:ea typeface="+mn-ea"/>
                          <a:cs typeface="+mn-cs"/>
                        </a:rPr>
                        <a:t>(2) </a:t>
                      </a:r>
                      <a:r>
                        <a:rPr lang="id-ID" sz="1600" kern="1200" dirty="0" smtClean="0">
                          <a:solidFill>
                            <a:schemeClr val="dk1"/>
                          </a:solidFill>
                          <a:effectLst/>
                          <a:latin typeface="Georgia" pitchFamily="18" charset="0"/>
                          <a:ea typeface="+mn-ea"/>
                          <a:cs typeface="+mn-cs"/>
                        </a:rPr>
                        <a:t>Selain hak anak sebagaimana dimaksud dalam ayat (1), khusus bagi anak yang menyandang cacat juga berhak memperoleh pendidikan luar biasa, sedangkan bagi anak yang memiliki keunggulan juga berhak mendapatkan pendidikan khusus.</a:t>
                      </a:r>
                      <a:r>
                        <a:rPr lang="en-US" sz="1600" dirty="0" smtClean="0">
                          <a:solidFill>
                            <a:schemeClr val="tx1"/>
                          </a:solidFill>
                          <a:effectLst/>
                          <a:latin typeface="Georgia" pitchFamily="18" charset="0"/>
                        </a:rPr>
                        <a:t> </a:t>
                      </a:r>
                      <a:endParaRPr lang="en-US" sz="1600" dirty="0">
                        <a:solidFill>
                          <a:schemeClr val="tx1"/>
                        </a:solidFill>
                        <a:effectLst/>
                        <a:latin typeface="Georgia" pitchFamily="18" charset="0"/>
                        <a:ea typeface="Calibri"/>
                        <a:cs typeface="Times New Roman"/>
                      </a:endParaRPr>
                    </a:p>
                  </a:txBody>
                  <a:tcPr marL="54155" marR="54155" marT="0" marB="0"/>
                </a:tc>
                <a:tc>
                  <a:txBody>
                    <a:bodyPr/>
                    <a:lstStyle/>
                    <a:p>
                      <a:pPr algn="ctr"/>
                      <a:r>
                        <a:rPr lang="en-US" sz="1600" kern="1200" dirty="0" err="1" smtClean="0">
                          <a:solidFill>
                            <a:schemeClr val="dk1"/>
                          </a:solidFill>
                          <a:effectLst/>
                          <a:latin typeface="Georgia" pitchFamily="18" charset="0"/>
                          <a:ea typeface="+mn-ea"/>
                          <a:cs typeface="+mn-cs"/>
                        </a:rPr>
                        <a:t>Pasal</a:t>
                      </a:r>
                      <a:r>
                        <a:rPr lang="id-ID" sz="1600" kern="1200" dirty="0" smtClean="0">
                          <a:solidFill>
                            <a:schemeClr val="dk1"/>
                          </a:solidFill>
                          <a:effectLst/>
                          <a:latin typeface="Georgia" pitchFamily="18" charset="0"/>
                          <a:ea typeface="+mn-ea"/>
                          <a:cs typeface="+mn-cs"/>
                        </a:rPr>
                        <a:t> 9</a:t>
                      </a:r>
                      <a:endParaRPr lang="en-US" sz="1600" kern="1200" dirty="0" smtClean="0">
                        <a:solidFill>
                          <a:schemeClr val="dk1"/>
                        </a:solidFill>
                        <a:effectLst/>
                        <a:latin typeface="Georgia" pitchFamily="18" charset="0"/>
                        <a:ea typeface="+mn-ea"/>
                        <a:cs typeface="+mn-cs"/>
                      </a:endParaRPr>
                    </a:p>
                    <a:p>
                      <a:pPr marL="520700" lvl="0" indent="-520700" algn="just">
                        <a:tabLst>
                          <a:tab pos="342900" algn="l"/>
                        </a:tabLst>
                      </a:pPr>
                      <a:r>
                        <a:rPr lang="en-US" sz="1600" kern="1200" dirty="0" smtClean="0">
                          <a:solidFill>
                            <a:schemeClr val="dk1"/>
                          </a:solidFill>
                          <a:effectLst/>
                          <a:latin typeface="Georgia" pitchFamily="18" charset="0"/>
                          <a:ea typeface="+mn-ea"/>
                          <a:cs typeface="+mn-cs"/>
                        </a:rPr>
                        <a:t>(1)</a:t>
                      </a:r>
                      <a:r>
                        <a:rPr lang="en-US" sz="1600" kern="1200" baseline="0" dirty="0" smtClean="0">
                          <a:solidFill>
                            <a:schemeClr val="dk1"/>
                          </a:solidFill>
                          <a:effectLst/>
                          <a:latin typeface="Georgia" pitchFamily="18" charset="0"/>
                          <a:ea typeface="+mn-ea"/>
                          <a:cs typeface="+mn-cs"/>
                        </a:rPr>
                        <a:t> </a:t>
                      </a:r>
                      <a:r>
                        <a:rPr lang="id-ID" sz="1600" kern="1200" dirty="0" smtClean="0">
                          <a:solidFill>
                            <a:schemeClr val="dk1"/>
                          </a:solidFill>
                          <a:effectLst/>
                          <a:latin typeface="Georgia" pitchFamily="18" charset="0"/>
                          <a:ea typeface="+mn-ea"/>
                          <a:cs typeface="+mn-cs"/>
                        </a:rPr>
                        <a:t>Setiap Anak berhak memperoleh pendidikan dan pengajaran dalam rangka pengembangan pribadinya dan tingkat kecerdasannya sesuai dengan minat dan bakat</a:t>
                      </a:r>
                      <a:r>
                        <a:rPr lang="en-US" sz="1600" kern="1200" dirty="0" smtClean="0">
                          <a:solidFill>
                            <a:schemeClr val="dk1"/>
                          </a:solidFill>
                          <a:effectLst/>
                          <a:latin typeface="Georgia" pitchFamily="18" charset="0"/>
                          <a:ea typeface="+mn-ea"/>
                          <a:cs typeface="+mn-cs"/>
                        </a:rPr>
                        <a:t>.</a:t>
                      </a:r>
                    </a:p>
                    <a:p>
                      <a:pPr marL="457200" indent="-457200" algn="just"/>
                      <a:r>
                        <a:rPr lang="en-US" sz="1600" kern="1200" dirty="0" smtClean="0">
                          <a:solidFill>
                            <a:schemeClr val="dk1"/>
                          </a:solidFill>
                          <a:effectLst/>
                          <a:latin typeface="Georgia" pitchFamily="18" charset="0"/>
                          <a:ea typeface="+mn-ea"/>
                          <a:cs typeface="+mn-cs"/>
                        </a:rPr>
                        <a:t> (</a:t>
                      </a:r>
                      <a:r>
                        <a:rPr lang="id-ID" sz="1600" kern="1200" dirty="0" smtClean="0">
                          <a:solidFill>
                            <a:schemeClr val="dk1"/>
                          </a:solidFill>
                          <a:effectLst/>
                          <a:latin typeface="Georgia" pitchFamily="18" charset="0"/>
                          <a:ea typeface="+mn-ea"/>
                          <a:cs typeface="+mn-cs"/>
                        </a:rPr>
                        <a:t>1a)	</a:t>
                      </a:r>
                      <a:r>
                        <a:rPr lang="id-ID" sz="1600" b="1" kern="1200" dirty="0" smtClean="0">
                          <a:solidFill>
                            <a:schemeClr val="dk1"/>
                          </a:solidFill>
                          <a:effectLst/>
                          <a:latin typeface="Georgia" pitchFamily="18" charset="0"/>
                          <a:ea typeface="+mn-ea"/>
                          <a:cs typeface="+mn-cs"/>
                        </a:rPr>
                        <a:t>Setiap Anak berhak mendapatkan perlindungan di satuan pendidikan dari kejahatan seksual dan Kekerasan yang dilakukan oleh pendidik, tenaga kependidikan, </a:t>
                      </a:r>
                      <a:r>
                        <a:rPr lang="en-US" sz="1600" b="1" kern="1200" dirty="0" err="1" smtClean="0">
                          <a:solidFill>
                            <a:schemeClr val="dk1"/>
                          </a:solidFill>
                          <a:effectLst/>
                          <a:latin typeface="Georgia" pitchFamily="18" charset="0"/>
                          <a:ea typeface="+mn-ea"/>
                          <a:cs typeface="+mn-cs"/>
                        </a:rPr>
                        <a:t>sesama</a:t>
                      </a:r>
                      <a:r>
                        <a:rPr lang="en-US" sz="1600" b="1" kern="1200" dirty="0" smtClean="0">
                          <a:solidFill>
                            <a:schemeClr val="dk1"/>
                          </a:solidFill>
                          <a:effectLst/>
                          <a:latin typeface="Georgia" pitchFamily="18" charset="0"/>
                          <a:ea typeface="+mn-ea"/>
                          <a:cs typeface="+mn-cs"/>
                        </a:rPr>
                        <a:t> </a:t>
                      </a:r>
                      <a:r>
                        <a:rPr lang="en-US" sz="1600" b="1" kern="1200" dirty="0" err="1" smtClean="0">
                          <a:solidFill>
                            <a:schemeClr val="dk1"/>
                          </a:solidFill>
                          <a:effectLst/>
                          <a:latin typeface="Georgia" pitchFamily="18" charset="0"/>
                          <a:ea typeface="+mn-ea"/>
                          <a:cs typeface="+mn-cs"/>
                        </a:rPr>
                        <a:t>peserta</a:t>
                      </a:r>
                      <a:r>
                        <a:rPr lang="en-US" sz="1600" b="1" kern="1200" dirty="0" smtClean="0">
                          <a:solidFill>
                            <a:schemeClr val="dk1"/>
                          </a:solidFill>
                          <a:effectLst/>
                          <a:latin typeface="Georgia" pitchFamily="18" charset="0"/>
                          <a:ea typeface="+mn-ea"/>
                          <a:cs typeface="+mn-cs"/>
                        </a:rPr>
                        <a:t> </a:t>
                      </a:r>
                      <a:r>
                        <a:rPr lang="en-US" sz="1600" b="1" kern="1200" dirty="0" err="1" smtClean="0">
                          <a:solidFill>
                            <a:schemeClr val="dk1"/>
                          </a:solidFill>
                          <a:effectLst/>
                          <a:latin typeface="Georgia" pitchFamily="18" charset="0"/>
                          <a:ea typeface="+mn-ea"/>
                          <a:cs typeface="+mn-cs"/>
                        </a:rPr>
                        <a:t>didik</a:t>
                      </a:r>
                      <a:r>
                        <a:rPr lang="en-US" sz="1600" b="1" kern="1200" dirty="0" smtClean="0">
                          <a:solidFill>
                            <a:schemeClr val="dk1"/>
                          </a:solidFill>
                          <a:effectLst/>
                          <a:latin typeface="Georgia" pitchFamily="18" charset="0"/>
                          <a:ea typeface="+mn-ea"/>
                          <a:cs typeface="+mn-cs"/>
                        </a:rPr>
                        <a:t>, </a:t>
                      </a:r>
                      <a:r>
                        <a:rPr lang="id-ID" sz="1600" b="1" kern="1200" dirty="0" smtClean="0">
                          <a:solidFill>
                            <a:schemeClr val="dk1"/>
                          </a:solidFill>
                          <a:effectLst/>
                          <a:latin typeface="Georgia" pitchFamily="18" charset="0"/>
                          <a:ea typeface="+mn-ea"/>
                          <a:cs typeface="+mn-cs"/>
                        </a:rPr>
                        <a:t>dan/atau pihak lain.</a:t>
                      </a:r>
                      <a:endParaRPr lang="en-US" sz="1600" kern="1200" dirty="0" smtClean="0">
                        <a:solidFill>
                          <a:schemeClr val="dk1"/>
                        </a:solidFill>
                        <a:effectLst/>
                        <a:latin typeface="Georgia" pitchFamily="18" charset="0"/>
                        <a:ea typeface="+mn-ea"/>
                        <a:cs typeface="+mn-cs"/>
                      </a:endParaRPr>
                    </a:p>
                    <a:p>
                      <a:pPr marL="520700" lvl="0" indent="-520700" algn="just"/>
                      <a:r>
                        <a:rPr lang="en-US" sz="1600" kern="1200" dirty="0" smtClean="0">
                          <a:solidFill>
                            <a:schemeClr val="dk1"/>
                          </a:solidFill>
                          <a:effectLst/>
                          <a:latin typeface="Georgia" pitchFamily="18" charset="0"/>
                          <a:ea typeface="+mn-ea"/>
                          <a:cs typeface="+mn-cs"/>
                        </a:rPr>
                        <a:t>(2) </a:t>
                      </a:r>
                      <a:r>
                        <a:rPr lang="id-ID" sz="1600" kern="1200" dirty="0" smtClean="0">
                          <a:solidFill>
                            <a:schemeClr val="dk1"/>
                          </a:solidFill>
                          <a:effectLst/>
                          <a:latin typeface="Georgia" pitchFamily="18" charset="0"/>
                          <a:ea typeface="+mn-ea"/>
                          <a:cs typeface="+mn-cs"/>
                        </a:rPr>
                        <a:t>Selain </a:t>
                      </a:r>
                      <a:r>
                        <a:rPr lang="en-US" sz="1600" kern="1200" dirty="0" err="1" smtClean="0">
                          <a:solidFill>
                            <a:schemeClr val="dk1"/>
                          </a:solidFill>
                          <a:effectLst/>
                          <a:latin typeface="Georgia" pitchFamily="18" charset="0"/>
                          <a:ea typeface="+mn-ea"/>
                          <a:cs typeface="+mn-cs"/>
                        </a:rPr>
                        <a:t>mendapatkan</a:t>
                      </a:r>
                      <a:r>
                        <a:rPr lang="en-US" sz="1600" kern="1200" dirty="0" smtClean="0">
                          <a:solidFill>
                            <a:schemeClr val="dk1"/>
                          </a:solidFill>
                          <a:effectLst/>
                          <a:latin typeface="Georgia" pitchFamily="18" charset="0"/>
                          <a:ea typeface="+mn-ea"/>
                          <a:cs typeface="+mn-cs"/>
                        </a:rPr>
                        <a:t> </a:t>
                      </a:r>
                      <a:r>
                        <a:rPr lang="en-US" sz="1600" kern="1200" dirty="0" err="1" smtClean="0">
                          <a:solidFill>
                            <a:schemeClr val="dk1"/>
                          </a:solidFill>
                          <a:effectLst/>
                          <a:latin typeface="Georgia" pitchFamily="18" charset="0"/>
                          <a:ea typeface="+mn-ea"/>
                          <a:cs typeface="+mn-cs"/>
                        </a:rPr>
                        <a:t>Hak</a:t>
                      </a:r>
                      <a:r>
                        <a:rPr lang="en-US" sz="1600" kern="1200" dirty="0" smtClean="0">
                          <a:solidFill>
                            <a:schemeClr val="dk1"/>
                          </a:solidFill>
                          <a:effectLst/>
                          <a:latin typeface="Georgia" pitchFamily="18" charset="0"/>
                          <a:ea typeface="+mn-ea"/>
                          <a:cs typeface="+mn-cs"/>
                        </a:rPr>
                        <a:t> </a:t>
                      </a:r>
                      <a:r>
                        <a:rPr lang="en-US" sz="1600" kern="1200" dirty="0" err="1" smtClean="0">
                          <a:solidFill>
                            <a:schemeClr val="dk1"/>
                          </a:solidFill>
                          <a:effectLst/>
                          <a:latin typeface="Georgia" pitchFamily="18" charset="0"/>
                          <a:ea typeface="+mn-ea"/>
                          <a:cs typeface="+mn-cs"/>
                        </a:rPr>
                        <a:t>Anak</a:t>
                      </a:r>
                      <a:r>
                        <a:rPr lang="en-US" sz="1600" kern="1200" dirty="0" smtClean="0">
                          <a:solidFill>
                            <a:schemeClr val="dk1"/>
                          </a:solidFill>
                          <a:effectLst/>
                          <a:latin typeface="Georgia" pitchFamily="18" charset="0"/>
                          <a:ea typeface="+mn-ea"/>
                          <a:cs typeface="+mn-cs"/>
                        </a:rPr>
                        <a:t> </a:t>
                      </a:r>
                      <a:r>
                        <a:rPr lang="id-ID" sz="1600" kern="1200" dirty="0" smtClean="0">
                          <a:solidFill>
                            <a:schemeClr val="dk1"/>
                          </a:solidFill>
                          <a:effectLst/>
                          <a:latin typeface="Georgia" pitchFamily="18" charset="0"/>
                          <a:ea typeface="+mn-ea"/>
                          <a:cs typeface="+mn-cs"/>
                        </a:rPr>
                        <a:t>sebagaimana dimaksud </a:t>
                      </a:r>
                      <a:r>
                        <a:rPr lang="en-US" sz="1600" kern="1200" dirty="0" err="1" smtClean="0">
                          <a:solidFill>
                            <a:schemeClr val="dk1"/>
                          </a:solidFill>
                          <a:effectLst/>
                          <a:latin typeface="Georgia" pitchFamily="18" charset="0"/>
                          <a:ea typeface="+mn-ea"/>
                          <a:cs typeface="+mn-cs"/>
                        </a:rPr>
                        <a:t>pada</a:t>
                      </a:r>
                      <a:r>
                        <a:rPr lang="id-ID" sz="1600" kern="1200" dirty="0" smtClean="0">
                          <a:solidFill>
                            <a:schemeClr val="dk1"/>
                          </a:solidFill>
                          <a:effectLst/>
                          <a:latin typeface="Georgia" pitchFamily="18" charset="0"/>
                          <a:ea typeface="+mn-ea"/>
                          <a:cs typeface="+mn-cs"/>
                        </a:rPr>
                        <a:t> ayat (1)</a:t>
                      </a:r>
                      <a:r>
                        <a:rPr lang="en-US" sz="1600" kern="1200" dirty="0" smtClean="0">
                          <a:solidFill>
                            <a:schemeClr val="dk1"/>
                          </a:solidFill>
                          <a:effectLst/>
                          <a:latin typeface="Georgia" pitchFamily="18" charset="0"/>
                          <a:ea typeface="+mn-ea"/>
                          <a:cs typeface="+mn-cs"/>
                        </a:rPr>
                        <a:t> </a:t>
                      </a:r>
                      <a:r>
                        <a:rPr lang="en-US" sz="1600" kern="1200" dirty="0" err="1" smtClean="0">
                          <a:solidFill>
                            <a:schemeClr val="dk1"/>
                          </a:solidFill>
                          <a:effectLst/>
                          <a:latin typeface="Georgia" pitchFamily="18" charset="0"/>
                          <a:ea typeface="+mn-ea"/>
                          <a:cs typeface="+mn-cs"/>
                        </a:rPr>
                        <a:t>dan</a:t>
                      </a:r>
                      <a:r>
                        <a:rPr lang="en-US" sz="1600" kern="1200" dirty="0" smtClean="0">
                          <a:solidFill>
                            <a:schemeClr val="dk1"/>
                          </a:solidFill>
                          <a:effectLst/>
                          <a:latin typeface="Georgia" pitchFamily="18" charset="0"/>
                          <a:ea typeface="+mn-ea"/>
                          <a:cs typeface="+mn-cs"/>
                        </a:rPr>
                        <a:t> </a:t>
                      </a:r>
                      <a:r>
                        <a:rPr lang="en-US" sz="1600" kern="1200" dirty="0" err="1" smtClean="0">
                          <a:solidFill>
                            <a:schemeClr val="dk1"/>
                          </a:solidFill>
                          <a:effectLst/>
                          <a:latin typeface="Georgia" pitchFamily="18" charset="0"/>
                          <a:ea typeface="+mn-ea"/>
                          <a:cs typeface="+mn-cs"/>
                        </a:rPr>
                        <a:t>ayat</a:t>
                      </a:r>
                      <a:r>
                        <a:rPr lang="en-US" sz="1600" kern="1200" dirty="0" smtClean="0">
                          <a:solidFill>
                            <a:schemeClr val="dk1"/>
                          </a:solidFill>
                          <a:effectLst/>
                          <a:latin typeface="Georgia" pitchFamily="18" charset="0"/>
                          <a:ea typeface="+mn-ea"/>
                          <a:cs typeface="+mn-cs"/>
                        </a:rPr>
                        <a:t> (1a)</a:t>
                      </a:r>
                      <a:r>
                        <a:rPr lang="id-ID" sz="1600" kern="1200" dirty="0" smtClean="0">
                          <a:solidFill>
                            <a:schemeClr val="dk1"/>
                          </a:solidFill>
                          <a:effectLst/>
                          <a:latin typeface="Georgia" pitchFamily="18" charset="0"/>
                          <a:ea typeface="+mn-ea"/>
                          <a:cs typeface="+mn-cs"/>
                        </a:rPr>
                        <a:t>, Anak Penyandang Disabilitas berhak memperoleh pendidikan luar biasa</a:t>
                      </a:r>
                      <a:r>
                        <a:rPr lang="en-US" sz="1600" kern="1200" dirty="0" smtClean="0">
                          <a:solidFill>
                            <a:schemeClr val="dk1"/>
                          </a:solidFill>
                          <a:effectLst/>
                          <a:latin typeface="Georgia" pitchFamily="18" charset="0"/>
                          <a:ea typeface="+mn-ea"/>
                          <a:cs typeface="+mn-cs"/>
                        </a:rPr>
                        <a:t> </a:t>
                      </a:r>
                      <a:r>
                        <a:rPr lang="en-US" sz="1600" kern="1200" dirty="0" err="1" smtClean="0">
                          <a:solidFill>
                            <a:schemeClr val="dk1"/>
                          </a:solidFill>
                          <a:effectLst/>
                          <a:latin typeface="Georgia" pitchFamily="18" charset="0"/>
                          <a:ea typeface="+mn-ea"/>
                          <a:cs typeface="+mn-cs"/>
                        </a:rPr>
                        <a:t>dan</a:t>
                      </a:r>
                      <a:r>
                        <a:rPr lang="en-US" sz="1600" kern="1200" dirty="0" smtClean="0">
                          <a:solidFill>
                            <a:schemeClr val="dk1"/>
                          </a:solidFill>
                          <a:effectLst/>
                          <a:latin typeface="Georgia" pitchFamily="18" charset="0"/>
                          <a:ea typeface="+mn-ea"/>
                          <a:cs typeface="+mn-cs"/>
                        </a:rPr>
                        <a:t> </a:t>
                      </a:r>
                      <a:r>
                        <a:rPr lang="id-ID" sz="1600" kern="1200" dirty="0" smtClean="0">
                          <a:solidFill>
                            <a:schemeClr val="dk1"/>
                          </a:solidFill>
                          <a:effectLst/>
                          <a:latin typeface="Georgia" pitchFamily="18" charset="0"/>
                          <a:ea typeface="+mn-ea"/>
                          <a:cs typeface="+mn-cs"/>
                        </a:rPr>
                        <a:t>Anak yang memiliki keunggulan berhak mendapatkan pendidikan khusus.</a:t>
                      </a:r>
                      <a:endParaRPr lang="en-US" sz="1600" dirty="0">
                        <a:solidFill>
                          <a:schemeClr val="tx1"/>
                        </a:solidFill>
                        <a:effectLst/>
                        <a:latin typeface="Georgia" pitchFamily="18" charset="0"/>
                        <a:ea typeface="Calibri"/>
                        <a:cs typeface="Times New Roman"/>
                      </a:endParaRPr>
                    </a:p>
                  </a:txBody>
                  <a:tcPr marL="54155" marR="54155" marT="0" marB="0"/>
                </a:tc>
                <a:tc>
                  <a:txBody>
                    <a:bodyPr/>
                    <a:lstStyle/>
                    <a:p>
                      <a:pPr marL="342900" lvl="0" indent="-342900" algn="just">
                        <a:buFont typeface="+mj-lt"/>
                        <a:buAutoNum type="alphaLcPeriod"/>
                      </a:pPr>
                      <a:r>
                        <a:rPr lang="en-US" sz="1600" kern="1200" dirty="0" err="1" smtClean="0">
                          <a:solidFill>
                            <a:schemeClr val="dk1"/>
                          </a:solidFill>
                          <a:effectLst/>
                          <a:latin typeface="Georgia" pitchFamily="18" charset="0"/>
                          <a:ea typeface="+mn-ea"/>
                          <a:cs typeface="+mn-cs"/>
                        </a:rPr>
                        <a:t>Untuk</a:t>
                      </a:r>
                      <a:r>
                        <a:rPr lang="en-US" sz="1600" kern="1200" dirty="0" smtClean="0">
                          <a:solidFill>
                            <a:schemeClr val="dk1"/>
                          </a:solidFill>
                          <a:effectLst/>
                          <a:latin typeface="Georgia" pitchFamily="18" charset="0"/>
                          <a:ea typeface="+mn-ea"/>
                          <a:cs typeface="+mn-cs"/>
                        </a:rPr>
                        <a:t> </a:t>
                      </a:r>
                      <a:r>
                        <a:rPr lang="en-US" sz="1600" kern="1200" dirty="0" err="1" smtClean="0">
                          <a:solidFill>
                            <a:schemeClr val="dk1"/>
                          </a:solidFill>
                          <a:effectLst/>
                          <a:latin typeface="Georgia" pitchFamily="18" charset="0"/>
                          <a:ea typeface="+mn-ea"/>
                          <a:cs typeface="+mn-cs"/>
                        </a:rPr>
                        <a:t>mengakomodir</a:t>
                      </a:r>
                      <a:r>
                        <a:rPr lang="en-US" sz="1600" kern="1200" dirty="0" smtClean="0">
                          <a:solidFill>
                            <a:schemeClr val="dk1"/>
                          </a:solidFill>
                          <a:effectLst/>
                          <a:latin typeface="Georgia" pitchFamily="18" charset="0"/>
                          <a:ea typeface="+mn-ea"/>
                          <a:cs typeface="+mn-cs"/>
                        </a:rPr>
                        <a:t> </a:t>
                      </a:r>
                      <a:r>
                        <a:rPr lang="en-US" sz="1600" kern="1200" dirty="0" err="1" smtClean="0">
                          <a:solidFill>
                            <a:schemeClr val="dk1"/>
                          </a:solidFill>
                          <a:effectLst/>
                          <a:latin typeface="Georgia" pitchFamily="18" charset="0"/>
                          <a:ea typeface="+mn-ea"/>
                          <a:cs typeface="+mn-cs"/>
                        </a:rPr>
                        <a:t>Maraknya</a:t>
                      </a:r>
                      <a:r>
                        <a:rPr lang="en-US" sz="1600" kern="1200" dirty="0" smtClean="0">
                          <a:solidFill>
                            <a:schemeClr val="dk1"/>
                          </a:solidFill>
                          <a:effectLst/>
                          <a:latin typeface="Georgia" pitchFamily="18" charset="0"/>
                          <a:ea typeface="+mn-ea"/>
                          <a:cs typeface="+mn-cs"/>
                        </a:rPr>
                        <a:t> </a:t>
                      </a:r>
                      <a:r>
                        <a:rPr lang="en-US" sz="1600" kern="1200" dirty="0" err="1" smtClean="0">
                          <a:solidFill>
                            <a:schemeClr val="dk1"/>
                          </a:solidFill>
                          <a:effectLst/>
                          <a:latin typeface="Georgia" pitchFamily="18" charset="0"/>
                          <a:ea typeface="+mn-ea"/>
                          <a:cs typeface="+mn-cs"/>
                        </a:rPr>
                        <a:t>kasus</a:t>
                      </a:r>
                      <a:r>
                        <a:rPr lang="en-US" sz="1600" kern="1200" dirty="0" smtClean="0">
                          <a:solidFill>
                            <a:schemeClr val="dk1"/>
                          </a:solidFill>
                          <a:effectLst/>
                          <a:latin typeface="Georgia" pitchFamily="18" charset="0"/>
                          <a:ea typeface="+mn-ea"/>
                          <a:cs typeface="+mn-cs"/>
                        </a:rPr>
                        <a:t> </a:t>
                      </a:r>
                      <a:r>
                        <a:rPr lang="en-US" sz="1600" kern="1200" dirty="0" err="1" smtClean="0">
                          <a:solidFill>
                            <a:schemeClr val="dk1"/>
                          </a:solidFill>
                          <a:effectLst/>
                          <a:latin typeface="Georgia" pitchFamily="18" charset="0"/>
                          <a:ea typeface="+mn-ea"/>
                          <a:cs typeface="+mn-cs"/>
                        </a:rPr>
                        <a:t>kekerasan</a:t>
                      </a:r>
                      <a:r>
                        <a:rPr lang="en-US" sz="1600" kern="1200" dirty="0" smtClean="0">
                          <a:solidFill>
                            <a:schemeClr val="dk1"/>
                          </a:solidFill>
                          <a:effectLst/>
                          <a:latin typeface="Georgia" pitchFamily="18" charset="0"/>
                          <a:ea typeface="+mn-ea"/>
                          <a:cs typeface="+mn-cs"/>
                        </a:rPr>
                        <a:t>/</a:t>
                      </a:r>
                      <a:r>
                        <a:rPr lang="en-US" sz="1600" kern="1200" dirty="0" err="1" smtClean="0">
                          <a:solidFill>
                            <a:schemeClr val="dk1"/>
                          </a:solidFill>
                          <a:effectLst/>
                          <a:latin typeface="Georgia" pitchFamily="18" charset="0"/>
                          <a:ea typeface="+mn-ea"/>
                          <a:cs typeface="+mn-cs"/>
                        </a:rPr>
                        <a:t>kejahatan</a:t>
                      </a:r>
                      <a:r>
                        <a:rPr lang="en-US" sz="1600" kern="1200" dirty="0" smtClean="0">
                          <a:solidFill>
                            <a:schemeClr val="dk1"/>
                          </a:solidFill>
                          <a:effectLst/>
                          <a:latin typeface="Georgia" pitchFamily="18" charset="0"/>
                          <a:ea typeface="+mn-ea"/>
                          <a:cs typeface="+mn-cs"/>
                        </a:rPr>
                        <a:t> </a:t>
                      </a:r>
                      <a:r>
                        <a:rPr lang="en-US" sz="1600" kern="1200" dirty="0" err="1" smtClean="0">
                          <a:solidFill>
                            <a:schemeClr val="dk1"/>
                          </a:solidFill>
                          <a:effectLst/>
                          <a:latin typeface="Georgia" pitchFamily="18" charset="0"/>
                          <a:ea typeface="+mn-ea"/>
                          <a:cs typeface="+mn-cs"/>
                        </a:rPr>
                        <a:t>seksual</a:t>
                      </a:r>
                      <a:r>
                        <a:rPr lang="en-US" sz="1600" kern="1200" dirty="0" smtClean="0">
                          <a:solidFill>
                            <a:schemeClr val="dk1"/>
                          </a:solidFill>
                          <a:effectLst/>
                          <a:latin typeface="Georgia" pitchFamily="18" charset="0"/>
                          <a:ea typeface="+mn-ea"/>
                          <a:cs typeface="+mn-cs"/>
                        </a:rPr>
                        <a:t> di </a:t>
                      </a:r>
                      <a:r>
                        <a:rPr lang="en-US" sz="1600" kern="1200" dirty="0" err="1" smtClean="0">
                          <a:solidFill>
                            <a:schemeClr val="dk1"/>
                          </a:solidFill>
                          <a:effectLst/>
                          <a:latin typeface="Georgia" pitchFamily="18" charset="0"/>
                          <a:ea typeface="+mn-ea"/>
                          <a:cs typeface="+mn-cs"/>
                        </a:rPr>
                        <a:t>lingkungan</a:t>
                      </a:r>
                      <a:r>
                        <a:rPr lang="en-US" sz="1600" kern="1200" dirty="0" smtClean="0">
                          <a:solidFill>
                            <a:schemeClr val="dk1"/>
                          </a:solidFill>
                          <a:effectLst/>
                          <a:latin typeface="Georgia" pitchFamily="18" charset="0"/>
                          <a:ea typeface="+mn-ea"/>
                          <a:cs typeface="+mn-cs"/>
                        </a:rPr>
                        <a:t> </a:t>
                      </a:r>
                      <a:r>
                        <a:rPr lang="en-US" sz="1600" kern="1200" dirty="0" err="1" smtClean="0">
                          <a:solidFill>
                            <a:schemeClr val="dk1"/>
                          </a:solidFill>
                          <a:effectLst/>
                          <a:latin typeface="Georgia" pitchFamily="18" charset="0"/>
                          <a:ea typeface="+mn-ea"/>
                          <a:cs typeface="+mn-cs"/>
                        </a:rPr>
                        <a:t>sekolah</a:t>
                      </a:r>
                      <a:r>
                        <a:rPr lang="en-US" sz="1600" kern="1200" dirty="0" smtClean="0">
                          <a:solidFill>
                            <a:schemeClr val="dk1"/>
                          </a:solidFill>
                          <a:effectLst/>
                          <a:latin typeface="Georgia" pitchFamily="18" charset="0"/>
                          <a:ea typeface="+mn-ea"/>
                          <a:cs typeface="+mn-cs"/>
                        </a:rPr>
                        <a:t>.</a:t>
                      </a:r>
                    </a:p>
                    <a:p>
                      <a:pPr marL="342900" indent="-342900" algn="just">
                        <a:buFont typeface="+mj-lt"/>
                        <a:buAutoNum type="alphaLcPeriod"/>
                      </a:pPr>
                      <a:r>
                        <a:rPr lang="en-US" sz="1600" kern="1200" dirty="0" err="1" smtClean="0">
                          <a:solidFill>
                            <a:schemeClr val="dk1"/>
                          </a:solidFill>
                          <a:effectLst/>
                          <a:latin typeface="Georgia" pitchFamily="18" charset="0"/>
                          <a:ea typeface="+mn-ea"/>
                          <a:cs typeface="+mn-cs"/>
                        </a:rPr>
                        <a:t>Pihak</a:t>
                      </a:r>
                      <a:r>
                        <a:rPr lang="en-US" sz="1600" kern="1200" dirty="0" smtClean="0">
                          <a:solidFill>
                            <a:schemeClr val="dk1"/>
                          </a:solidFill>
                          <a:effectLst/>
                          <a:latin typeface="Georgia" pitchFamily="18" charset="0"/>
                          <a:ea typeface="+mn-ea"/>
                          <a:cs typeface="+mn-cs"/>
                        </a:rPr>
                        <a:t> lain </a:t>
                      </a:r>
                      <a:r>
                        <a:rPr lang="en-US" sz="1600" kern="1200" dirty="0" err="1" smtClean="0">
                          <a:solidFill>
                            <a:schemeClr val="dk1"/>
                          </a:solidFill>
                          <a:effectLst/>
                          <a:latin typeface="Georgia" pitchFamily="18" charset="0"/>
                          <a:ea typeface="+mn-ea"/>
                          <a:cs typeface="+mn-cs"/>
                        </a:rPr>
                        <a:t>dalam</a:t>
                      </a:r>
                      <a:r>
                        <a:rPr lang="en-US" sz="1600" kern="1200" dirty="0" smtClean="0">
                          <a:solidFill>
                            <a:schemeClr val="dk1"/>
                          </a:solidFill>
                          <a:effectLst/>
                          <a:latin typeface="Georgia" pitchFamily="18" charset="0"/>
                          <a:ea typeface="+mn-ea"/>
                          <a:cs typeface="+mn-cs"/>
                        </a:rPr>
                        <a:t> </a:t>
                      </a:r>
                      <a:r>
                        <a:rPr lang="en-US" sz="1600" kern="1200" dirty="0" err="1" smtClean="0">
                          <a:solidFill>
                            <a:schemeClr val="dk1"/>
                          </a:solidFill>
                          <a:effectLst/>
                          <a:latin typeface="Georgia" pitchFamily="18" charset="0"/>
                          <a:ea typeface="+mn-ea"/>
                          <a:cs typeface="+mn-cs"/>
                        </a:rPr>
                        <a:t>penjelasan</a:t>
                      </a:r>
                      <a:r>
                        <a:rPr lang="en-US" sz="1600" kern="1200" dirty="0" smtClean="0">
                          <a:solidFill>
                            <a:schemeClr val="dk1"/>
                          </a:solidFill>
                          <a:effectLst/>
                          <a:latin typeface="Georgia" pitchFamily="18" charset="0"/>
                          <a:ea typeface="+mn-ea"/>
                          <a:cs typeface="+mn-cs"/>
                        </a:rPr>
                        <a:t> </a:t>
                      </a:r>
                      <a:r>
                        <a:rPr lang="en-US" sz="1600" kern="1200" dirty="0" err="1" smtClean="0">
                          <a:solidFill>
                            <a:schemeClr val="dk1"/>
                          </a:solidFill>
                          <a:effectLst/>
                          <a:latin typeface="Georgia" pitchFamily="18" charset="0"/>
                          <a:ea typeface="+mn-ea"/>
                          <a:cs typeface="+mn-cs"/>
                        </a:rPr>
                        <a:t>antara</a:t>
                      </a:r>
                      <a:r>
                        <a:rPr lang="en-US" sz="1600" kern="1200" dirty="0" smtClean="0">
                          <a:solidFill>
                            <a:schemeClr val="dk1"/>
                          </a:solidFill>
                          <a:effectLst/>
                          <a:latin typeface="Georgia" pitchFamily="18" charset="0"/>
                          <a:ea typeface="+mn-ea"/>
                          <a:cs typeface="+mn-cs"/>
                        </a:rPr>
                        <a:t> lain </a:t>
                      </a:r>
                      <a:r>
                        <a:rPr lang="en-US" sz="1600" b="1" kern="1200" dirty="0" err="1" smtClean="0">
                          <a:solidFill>
                            <a:schemeClr val="dk1"/>
                          </a:solidFill>
                          <a:effectLst/>
                          <a:latin typeface="Georgia" pitchFamily="18" charset="0"/>
                          <a:ea typeface="+mn-ea"/>
                          <a:cs typeface="+mn-cs"/>
                        </a:rPr>
                        <a:t>petugas</a:t>
                      </a:r>
                      <a:r>
                        <a:rPr lang="en-US" sz="1600" b="1" kern="1200" dirty="0" smtClean="0">
                          <a:solidFill>
                            <a:schemeClr val="dk1"/>
                          </a:solidFill>
                          <a:effectLst/>
                          <a:latin typeface="Georgia" pitchFamily="18" charset="0"/>
                          <a:ea typeface="+mn-ea"/>
                          <a:cs typeface="+mn-cs"/>
                        </a:rPr>
                        <a:t> </a:t>
                      </a:r>
                      <a:r>
                        <a:rPr lang="en-US" sz="1600" b="1" kern="1200" dirty="0" err="1" smtClean="0">
                          <a:solidFill>
                            <a:schemeClr val="dk1"/>
                          </a:solidFill>
                          <a:effectLst/>
                          <a:latin typeface="Georgia" pitchFamily="18" charset="0"/>
                          <a:ea typeface="+mn-ea"/>
                          <a:cs typeface="+mn-cs"/>
                        </a:rPr>
                        <a:t>keamanan</a:t>
                      </a:r>
                      <a:r>
                        <a:rPr lang="en-US" sz="1600" b="1" kern="1200" dirty="0" smtClean="0">
                          <a:solidFill>
                            <a:schemeClr val="dk1"/>
                          </a:solidFill>
                          <a:effectLst/>
                          <a:latin typeface="Georgia" pitchFamily="18" charset="0"/>
                          <a:ea typeface="+mn-ea"/>
                          <a:cs typeface="+mn-cs"/>
                        </a:rPr>
                        <a:t>, </a:t>
                      </a:r>
                      <a:r>
                        <a:rPr lang="en-US" sz="1600" b="1" kern="1200" dirty="0" err="1" smtClean="0">
                          <a:solidFill>
                            <a:schemeClr val="dk1"/>
                          </a:solidFill>
                          <a:effectLst/>
                          <a:latin typeface="Georgia" pitchFamily="18" charset="0"/>
                          <a:ea typeface="+mn-ea"/>
                          <a:cs typeface="+mn-cs"/>
                        </a:rPr>
                        <a:t>petugas</a:t>
                      </a:r>
                      <a:r>
                        <a:rPr lang="en-US" sz="1600" b="1" kern="1200" dirty="0" smtClean="0">
                          <a:solidFill>
                            <a:schemeClr val="dk1"/>
                          </a:solidFill>
                          <a:effectLst/>
                          <a:latin typeface="Georgia" pitchFamily="18" charset="0"/>
                          <a:ea typeface="+mn-ea"/>
                          <a:cs typeface="+mn-cs"/>
                        </a:rPr>
                        <a:t> </a:t>
                      </a:r>
                      <a:r>
                        <a:rPr lang="en-US" sz="1600" b="1" kern="1200" dirty="0" err="1" smtClean="0">
                          <a:solidFill>
                            <a:schemeClr val="dk1"/>
                          </a:solidFill>
                          <a:effectLst/>
                          <a:latin typeface="Georgia" pitchFamily="18" charset="0"/>
                          <a:ea typeface="+mn-ea"/>
                          <a:cs typeface="+mn-cs"/>
                        </a:rPr>
                        <a:t>kebersihan</a:t>
                      </a:r>
                      <a:r>
                        <a:rPr lang="en-US" sz="1600" b="1" kern="1200" dirty="0" smtClean="0">
                          <a:solidFill>
                            <a:schemeClr val="dk1"/>
                          </a:solidFill>
                          <a:effectLst/>
                          <a:latin typeface="Georgia" pitchFamily="18" charset="0"/>
                          <a:ea typeface="+mn-ea"/>
                          <a:cs typeface="+mn-cs"/>
                        </a:rPr>
                        <a:t>, </a:t>
                      </a:r>
                      <a:r>
                        <a:rPr lang="en-US" sz="1600" b="1" kern="1200" dirty="0" err="1" smtClean="0">
                          <a:solidFill>
                            <a:schemeClr val="dk1"/>
                          </a:solidFill>
                          <a:effectLst/>
                          <a:latin typeface="Georgia" pitchFamily="18" charset="0"/>
                          <a:ea typeface="+mn-ea"/>
                          <a:cs typeface="+mn-cs"/>
                        </a:rPr>
                        <a:t>penjual</a:t>
                      </a:r>
                      <a:r>
                        <a:rPr lang="en-US" sz="1600" b="1" kern="1200" dirty="0" smtClean="0">
                          <a:solidFill>
                            <a:schemeClr val="dk1"/>
                          </a:solidFill>
                          <a:effectLst/>
                          <a:latin typeface="Georgia" pitchFamily="18" charset="0"/>
                          <a:ea typeface="+mn-ea"/>
                          <a:cs typeface="+mn-cs"/>
                        </a:rPr>
                        <a:t> </a:t>
                      </a:r>
                      <a:r>
                        <a:rPr lang="en-US" sz="1600" b="1" kern="1200" dirty="0" err="1" smtClean="0">
                          <a:solidFill>
                            <a:schemeClr val="dk1"/>
                          </a:solidFill>
                          <a:effectLst/>
                          <a:latin typeface="Georgia" pitchFamily="18" charset="0"/>
                          <a:ea typeface="+mn-ea"/>
                          <a:cs typeface="+mn-cs"/>
                        </a:rPr>
                        <a:t>makanan</a:t>
                      </a:r>
                      <a:r>
                        <a:rPr lang="en-US" sz="1600" b="1" kern="1200" dirty="0" smtClean="0">
                          <a:solidFill>
                            <a:schemeClr val="dk1"/>
                          </a:solidFill>
                          <a:effectLst/>
                          <a:latin typeface="Georgia" pitchFamily="18" charset="0"/>
                          <a:ea typeface="+mn-ea"/>
                          <a:cs typeface="+mn-cs"/>
                        </a:rPr>
                        <a:t>, </a:t>
                      </a:r>
                      <a:r>
                        <a:rPr lang="en-US" sz="1600" b="1" kern="1200" dirty="0" err="1" smtClean="0">
                          <a:solidFill>
                            <a:schemeClr val="dk1"/>
                          </a:solidFill>
                          <a:effectLst/>
                          <a:latin typeface="Georgia" pitchFamily="18" charset="0"/>
                          <a:ea typeface="+mn-ea"/>
                          <a:cs typeface="+mn-cs"/>
                        </a:rPr>
                        <a:t>petugas</a:t>
                      </a:r>
                      <a:r>
                        <a:rPr lang="en-US" sz="1600" b="1" kern="1200" dirty="0" smtClean="0">
                          <a:solidFill>
                            <a:schemeClr val="dk1"/>
                          </a:solidFill>
                          <a:effectLst/>
                          <a:latin typeface="Georgia" pitchFamily="18" charset="0"/>
                          <a:ea typeface="+mn-ea"/>
                          <a:cs typeface="+mn-cs"/>
                        </a:rPr>
                        <a:t> </a:t>
                      </a:r>
                      <a:r>
                        <a:rPr lang="en-US" sz="1600" b="1" kern="1200" dirty="0" err="1" smtClean="0">
                          <a:solidFill>
                            <a:schemeClr val="dk1"/>
                          </a:solidFill>
                          <a:effectLst/>
                          <a:latin typeface="Georgia" pitchFamily="18" charset="0"/>
                          <a:ea typeface="+mn-ea"/>
                          <a:cs typeface="+mn-cs"/>
                        </a:rPr>
                        <a:t>kantin</a:t>
                      </a:r>
                      <a:r>
                        <a:rPr lang="en-US" sz="1600" b="1" kern="1200" dirty="0" smtClean="0">
                          <a:solidFill>
                            <a:schemeClr val="dk1"/>
                          </a:solidFill>
                          <a:effectLst/>
                          <a:latin typeface="Georgia" pitchFamily="18" charset="0"/>
                          <a:ea typeface="+mn-ea"/>
                          <a:cs typeface="+mn-cs"/>
                        </a:rPr>
                        <a:t>, </a:t>
                      </a:r>
                      <a:r>
                        <a:rPr lang="en-US" sz="1600" b="1" kern="1200" dirty="0" err="1" smtClean="0">
                          <a:solidFill>
                            <a:schemeClr val="dk1"/>
                          </a:solidFill>
                          <a:effectLst/>
                          <a:latin typeface="Georgia" pitchFamily="18" charset="0"/>
                          <a:ea typeface="+mn-ea"/>
                          <a:cs typeface="+mn-cs"/>
                        </a:rPr>
                        <a:t>petugas</a:t>
                      </a:r>
                      <a:r>
                        <a:rPr lang="en-US" sz="1600" b="1" kern="1200" dirty="0" smtClean="0">
                          <a:solidFill>
                            <a:schemeClr val="dk1"/>
                          </a:solidFill>
                          <a:effectLst/>
                          <a:latin typeface="Georgia" pitchFamily="18" charset="0"/>
                          <a:ea typeface="+mn-ea"/>
                          <a:cs typeface="+mn-cs"/>
                        </a:rPr>
                        <a:t> </a:t>
                      </a:r>
                      <a:r>
                        <a:rPr lang="en-US" sz="1600" b="1" kern="1200" dirty="0" err="1" smtClean="0">
                          <a:solidFill>
                            <a:schemeClr val="dk1"/>
                          </a:solidFill>
                          <a:effectLst/>
                          <a:latin typeface="Georgia" pitchFamily="18" charset="0"/>
                          <a:ea typeface="+mn-ea"/>
                          <a:cs typeface="+mn-cs"/>
                        </a:rPr>
                        <a:t>jemputan</a:t>
                      </a:r>
                      <a:r>
                        <a:rPr lang="en-US" sz="1600" b="1" kern="1200" dirty="0" smtClean="0">
                          <a:solidFill>
                            <a:schemeClr val="dk1"/>
                          </a:solidFill>
                          <a:effectLst/>
                          <a:latin typeface="Georgia" pitchFamily="18" charset="0"/>
                          <a:ea typeface="+mn-ea"/>
                          <a:cs typeface="+mn-cs"/>
                        </a:rPr>
                        <a:t> </a:t>
                      </a:r>
                      <a:r>
                        <a:rPr lang="en-US" sz="1600" b="1" kern="1200" dirty="0" err="1" smtClean="0">
                          <a:solidFill>
                            <a:schemeClr val="dk1"/>
                          </a:solidFill>
                          <a:effectLst/>
                          <a:latin typeface="Georgia" pitchFamily="18" charset="0"/>
                          <a:ea typeface="+mn-ea"/>
                          <a:cs typeface="+mn-cs"/>
                        </a:rPr>
                        <a:t>sekolah</a:t>
                      </a:r>
                      <a:r>
                        <a:rPr lang="en-US" sz="1600" b="1" kern="1200" dirty="0" smtClean="0">
                          <a:solidFill>
                            <a:schemeClr val="dk1"/>
                          </a:solidFill>
                          <a:effectLst/>
                          <a:latin typeface="Georgia" pitchFamily="18" charset="0"/>
                          <a:ea typeface="+mn-ea"/>
                          <a:cs typeface="+mn-cs"/>
                        </a:rPr>
                        <a:t>, </a:t>
                      </a:r>
                      <a:r>
                        <a:rPr lang="en-US" sz="1600" b="1" kern="1200" dirty="0" err="1" smtClean="0">
                          <a:solidFill>
                            <a:schemeClr val="dk1"/>
                          </a:solidFill>
                          <a:effectLst/>
                          <a:latin typeface="Georgia" pitchFamily="18" charset="0"/>
                          <a:ea typeface="+mn-ea"/>
                          <a:cs typeface="+mn-cs"/>
                        </a:rPr>
                        <a:t>dan</a:t>
                      </a:r>
                      <a:r>
                        <a:rPr lang="en-US" sz="1600" b="1" kern="1200" dirty="0" smtClean="0">
                          <a:solidFill>
                            <a:schemeClr val="dk1"/>
                          </a:solidFill>
                          <a:effectLst/>
                          <a:latin typeface="Georgia" pitchFamily="18" charset="0"/>
                          <a:ea typeface="+mn-ea"/>
                          <a:cs typeface="+mn-cs"/>
                        </a:rPr>
                        <a:t> </a:t>
                      </a:r>
                      <a:r>
                        <a:rPr lang="en-US" sz="1600" b="1" kern="1200" dirty="0" err="1" smtClean="0">
                          <a:solidFill>
                            <a:schemeClr val="dk1"/>
                          </a:solidFill>
                          <a:effectLst/>
                          <a:latin typeface="Georgia" pitchFamily="18" charset="0"/>
                          <a:ea typeface="+mn-ea"/>
                          <a:cs typeface="+mn-cs"/>
                        </a:rPr>
                        <a:t>penjaga</a:t>
                      </a:r>
                      <a:r>
                        <a:rPr lang="en-US" sz="1600" b="1" kern="1200" dirty="0" smtClean="0">
                          <a:solidFill>
                            <a:schemeClr val="dk1"/>
                          </a:solidFill>
                          <a:effectLst/>
                          <a:latin typeface="Georgia" pitchFamily="18" charset="0"/>
                          <a:ea typeface="+mn-ea"/>
                          <a:cs typeface="+mn-cs"/>
                        </a:rPr>
                        <a:t> </a:t>
                      </a:r>
                      <a:r>
                        <a:rPr lang="en-US" sz="1600" b="1" kern="1200" dirty="0" err="1" smtClean="0">
                          <a:solidFill>
                            <a:schemeClr val="dk1"/>
                          </a:solidFill>
                          <a:effectLst/>
                          <a:latin typeface="Georgia" pitchFamily="18" charset="0"/>
                          <a:ea typeface="+mn-ea"/>
                          <a:cs typeface="+mn-cs"/>
                        </a:rPr>
                        <a:t>sekolah</a:t>
                      </a:r>
                      <a:endParaRPr lang="en-US" sz="1600" dirty="0">
                        <a:solidFill>
                          <a:schemeClr val="tx1"/>
                        </a:solidFill>
                        <a:effectLst/>
                        <a:latin typeface="Georgia" pitchFamily="18" charset="0"/>
                        <a:ea typeface="Calibri"/>
                        <a:cs typeface="Times New Roman"/>
                      </a:endParaRPr>
                    </a:p>
                  </a:txBody>
                  <a:tcPr marL="54155" marR="54155" marT="0" marB="0"/>
                </a:tc>
              </a:tr>
            </a:tbl>
          </a:graphicData>
        </a:graphic>
      </p:graphicFrame>
    </p:spTree>
    <p:extLst>
      <p:ext uri="{BB962C8B-B14F-4D97-AF65-F5344CB8AC3E}">
        <p14:creationId xmlns:p14="http://schemas.microsoft.com/office/powerpoint/2010/main" val="143774089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1734848558"/>
              </p:ext>
            </p:extLst>
          </p:nvPr>
        </p:nvGraphicFramePr>
        <p:xfrm>
          <a:off x="0" y="69284"/>
          <a:ext cx="9144000" cy="6735566"/>
        </p:xfrm>
        <a:graphic>
          <a:graphicData uri="http://schemas.openxmlformats.org/drawingml/2006/table">
            <a:tbl>
              <a:tblPr firstRow="1" firstCol="1" bandRow="1">
                <a:tableStyleId>{5C22544A-7EE6-4342-B048-85BDC9FD1C3A}</a:tableStyleId>
              </a:tblPr>
              <a:tblGrid>
                <a:gridCol w="533400"/>
                <a:gridCol w="1828800"/>
                <a:gridCol w="4419600"/>
                <a:gridCol w="2362200"/>
              </a:tblGrid>
              <a:tr h="811281">
                <a:tc>
                  <a:txBody>
                    <a:bodyPr/>
                    <a:lstStyle/>
                    <a:p>
                      <a:pPr algn="ctr">
                        <a:lnSpc>
                          <a:spcPct val="115000"/>
                        </a:lnSpc>
                        <a:spcAft>
                          <a:spcPts val="0"/>
                        </a:spcAft>
                      </a:pPr>
                      <a:r>
                        <a:rPr lang="en-US" sz="1600" dirty="0" smtClean="0">
                          <a:solidFill>
                            <a:schemeClr val="tx1"/>
                          </a:solidFill>
                          <a:effectLst/>
                          <a:latin typeface="Georgia" pitchFamily="18" charset="0"/>
                        </a:rPr>
                        <a:t>No.</a:t>
                      </a:r>
                      <a:endParaRPr lang="en-US" sz="1600" dirty="0">
                        <a:solidFill>
                          <a:schemeClr val="tx1"/>
                        </a:solidFill>
                        <a:effectLst/>
                        <a:latin typeface="Georgia" pitchFamily="18" charset="0"/>
                        <a:ea typeface="Calibri"/>
                        <a:cs typeface="Times New Roman"/>
                      </a:endParaRPr>
                    </a:p>
                  </a:txBody>
                  <a:tcPr marL="54155" marR="54155" marT="0" marB="0"/>
                </a:tc>
                <a:tc>
                  <a:txBody>
                    <a:bodyPr/>
                    <a:lstStyle/>
                    <a:p>
                      <a:pPr algn="ctr">
                        <a:lnSpc>
                          <a:spcPct val="115000"/>
                        </a:lnSpc>
                        <a:spcAft>
                          <a:spcPts val="0"/>
                        </a:spcAft>
                      </a:pPr>
                      <a:r>
                        <a:rPr lang="en-US" sz="1600" dirty="0" err="1" smtClean="0">
                          <a:solidFill>
                            <a:schemeClr val="tx1"/>
                          </a:solidFill>
                          <a:effectLst/>
                          <a:latin typeface="Georgia" pitchFamily="18" charset="0"/>
                        </a:rPr>
                        <a:t>Undang-Undang</a:t>
                      </a:r>
                      <a:r>
                        <a:rPr lang="en-US" sz="1600" dirty="0" smtClean="0">
                          <a:solidFill>
                            <a:schemeClr val="tx1"/>
                          </a:solidFill>
                          <a:effectLst/>
                          <a:latin typeface="Georgia" pitchFamily="18" charset="0"/>
                        </a:rPr>
                        <a:t>  </a:t>
                      </a:r>
                      <a:r>
                        <a:rPr lang="en-US" sz="1600" dirty="0" err="1" smtClean="0">
                          <a:solidFill>
                            <a:schemeClr val="tx1"/>
                          </a:solidFill>
                          <a:effectLst/>
                          <a:latin typeface="Georgia" pitchFamily="18" charset="0"/>
                        </a:rPr>
                        <a:t>Nomor</a:t>
                      </a:r>
                      <a:r>
                        <a:rPr lang="en-US" sz="1600" dirty="0" smtClean="0">
                          <a:solidFill>
                            <a:schemeClr val="tx1"/>
                          </a:solidFill>
                          <a:effectLst/>
                          <a:latin typeface="Georgia" pitchFamily="18" charset="0"/>
                        </a:rPr>
                        <a:t> 23 </a:t>
                      </a:r>
                      <a:r>
                        <a:rPr lang="en-US" sz="1600" dirty="0" err="1" smtClean="0">
                          <a:solidFill>
                            <a:schemeClr val="tx1"/>
                          </a:solidFill>
                          <a:effectLst/>
                          <a:latin typeface="Georgia" pitchFamily="18" charset="0"/>
                        </a:rPr>
                        <a:t>Tahun</a:t>
                      </a:r>
                      <a:r>
                        <a:rPr lang="en-US" sz="1600" dirty="0" smtClean="0">
                          <a:solidFill>
                            <a:schemeClr val="tx1"/>
                          </a:solidFill>
                          <a:effectLst/>
                          <a:latin typeface="Georgia" pitchFamily="18" charset="0"/>
                        </a:rPr>
                        <a:t> 2002 </a:t>
                      </a:r>
                      <a:endParaRPr lang="en-US" sz="1600" dirty="0">
                        <a:solidFill>
                          <a:schemeClr val="tx1"/>
                        </a:solidFill>
                        <a:effectLst/>
                        <a:latin typeface="Georgia" pitchFamily="18" charset="0"/>
                        <a:ea typeface="Calibri"/>
                        <a:cs typeface="Times New Roman"/>
                      </a:endParaRPr>
                    </a:p>
                  </a:txBody>
                  <a:tcPr marL="54155" marR="54155" marT="0" marB="0"/>
                </a:tc>
                <a:tc>
                  <a:txBody>
                    <a:bodyPr/>
                    <a:lstStyle/>
                    <a:p>
                      <a:pPr algn="ctr">
                        <a:lnSpc>
                          <a:spcPct val="115000"/>
                        </a:lnSpc>
                        <a:spcAft>
                          <a:spcPts val="0"/>
                        </a:spcAft>
                      </a:pPr>
                      <a:r>
                        <a:rPr lang="en-US" sz="1600" dirty="0" err="1" smtClean="0">
                          <a:solidFill>
                            <a:schemeClr val="tx1"/>
                          </a:solidFill>
                          <a:effectLst/>
                          <a:latin typeface="Georgia" pitchFamily="18" charset="0"/>
                        </a:rPr>
                        <a:t>Undang-Undang</a:t>
                      </a:r>
                      <a:r>
                        <a:rPr lang="en-US" sz="1600" dirty="0" smtClean="0">
                          <a:solidFill>
                            <a:schemeClr val="tx1"/>
                          </a:solidFill>
                          <a:effectLst/>
                          <a:latin typeface="Georgia" pitchFamily="18" charset="0"/>
                        </a:rPr>
                        <a:t>  </a:t>
                      </a:r>
                      <a:r>
                        <a:rPr lang="en-US" sz="1600" dirty="0" err="1" smtClean="0">
                          <a:solidFill>
                            <a:schemeClr val="tx1"/>
                          </a:solidFill>
                          <a:effectLst/>
                          <a:latin typeface="Georgia" pitchFamily="18" charset="0"/>
                        </a:rPr>
                        <a:t>Nomor</a:t>
                      </a:r>
                      <a:r>
                        <a:rPr lang="en-US" sz="1600" dirty="0" smtClean="0">
                          <a:solidFill>
                            <a:schemeClr val="tx1"/>
                          </a:solidFill>
                          <a:effectLst/>
                          <a:latin typeface="Georgia" pitchFamily="18" charset="0"/>
                        </a:rPr>
                        <a:t> 35 </a:t>
                      </a:r>
                      <a:r>
                        <a:rPr lang="en-US" sz="1600" dirty="0" err="1" smtClean="0">
                          <a:solidFill>
                            <a:schemeClr val="tx1"/>
                          </a:solidFill>
                          <a:effectLst/>
                          <a:latin typeface="Georgia" pitchFamily="18" charset="0"/>
                        </a:rPr>
                        <a:t>Tahun</a:t>
                      </a:r>
                      <a:r>
                        <a:rPr lang="en-US" sz="1600" dirty="0" smtClean="0">
                          <a:solidFill>
                            <a:schemeClr val="tx1"/>
                          </a:solidFill>
                          <a:effectLst/>
                          <a:latin typeface="Georgia" pitchFamily="18" charset="0"/>
                        </a:rPr>
                        <a:t> 2014</a:t>
                      </a:r>
                      <a:endParaRPr lang="en-US" sz="1600" dirty="0">
                        <a:solidFill>
                          <a:schemeClr val="tx1"/>
                        </a:solidFill>
                        <a:effectLst/>
                        <a:latin typeface="Georgia" pitchFamily="18" charset="0"/>
                        <a:ea typeface="Calibri"/>
                        <a:cs typeface="Times New Roman"/>
                      </a:endParaRPr>
                    </a:p>
                  </a:txBody>
                  <a:tcPr marL="54155" marR="54155" marT="0" marB="0"/>
                </a:tc>
                <a:tc>
                  <a:txBody>
                    <a:bodyPr/>
                    <a:lstStyle/>
                    <a:p>
                      <a:pPr algn="ctr">
                        <a:lnSpc>
                          <a:spcPct val="115000"/>
                        </a:lnSpc>
                        <a:spcAft>
                          <a:spcPts val="0"/>
                        </a:spcAft>
                      </a:pPr>
                      <a:r>
                        <a:rPr lang="en-US" sz="1600" smtClean="0">
                          <a:solidFill>
                            <a:schemeClr val="tx1"/>
                          </a:solidFill>
                          <a:effectLst/>
                          <a:latin typeface="Georgia" pitchFamily="18" charset="0"/>
                          <a:ea typeface="+mn-ea"/>
                          <a:cs typeface="+mn-cs"/>
                        </a:rPr>
                        <a:t>Keterangan</a:t>
                      </a:r>
                      <a:r>
                        <a:rPr lang="en-US" sz="1600" baseline="0" smtClean="0">
                          <a:solidFill>
                            <a:schemeClr val="tx1"/>
                          </a:solidFill>
                          <a:effectLst/>
                          <a:latin typeface="Georgia" pitchFamily="18" charset="0"/>
                          <a:ea typeface="+mn-ea"/>
                          <a:cs typeface="+mn-cs"/>
                        </a:rPr>
                        <a:t> </a:t>
                      </a:r>
                    </a:p>
                    <a:p>
                      <a:pPr algn="ctr">
                        <a:lnSpc>
                          <a:spcPct val="115000"/>
                        </a:lnSpc>
                        <a:spcAft>
                          <a:spcPts val="0"/>
                        </a:spcAft>
                      </a:pPr>
                      <a:r>
                        <a:rPr lang="en-US" sz="1600" baseline="0" smtClean="0">
                          <a:solidFill>
                            <a:schemeClr val="tx1"/>
                          </a:solidFill>
                          <a:effectLst/>
                          <a:latin typeface="Georgia" pitchFamily="18" charset="0"/>
                          <a:ea typeface="+mn-ea"/>
                          <a:cs typeface="+mn-cs"/>
                        </a:rPr>
                        <a:t>Perubahan</a:t>
                      </a:r>
                      <a:endParaRPr lang="en-US" sz="1600" dirty="0">
                        <a:solidFill>
                          <a:schemeClr val="tx1"/>
                        </a:solidFill>
                        <a:effectLst/>
                        <a:latin typeface="Georgia" pitchFamily="18" charset="0"/>
                        <a:ea typeface="Calibri"/>
                        <a:cs typeface="Times New Roman"/>
                      </a:endParaRPr>
                    </a:p>
                  </a:txBody>
                  <a:tcPr marL="54155" marR="54155" marT="0" marB="0"/>
                </a:tc>
              </a:tr>
              <a:tr h="5894318">
                <a:tc>
                  <a:txBody>
                    <a:bodyPr/>
                    <a:lstStyle/>
                    <a:p>
                      <a:pPr marL="0" lvl="0" indent="0">
                        <a:lnSpc>
                          <a:spcPct val="115000"/>
                        </a:lnSpc>
                        <a:spcAft>
                          <a:spcPts val="0"/>
                        </a:spcAft>
                        <a:buFont typeface="+mj-lt"/>
                        <a:buNone/>
                        <a:tabLst>
                          <a:tab pos="83820" algn="l"/>
                        </a:tabLst>
                      </a:pPr>
                      <a:r>
                        <a:rPr lang="en-US" sz="1600" dirty="0" smtClean="0">
                          <a:solidFill>
                            <a:schemeClr val="tx1"/>
                          </a:solidFill>
                          <a:effectLst/>
                          <a:latin typeface="Georgia" pitchFamily="18" charset="0"/>
                        </a:rPr>
                        <a:t>2.  </a:t>
                      </a:r>
                      <a:endParaRPr lang="en-US" sz="1600" dirty="0">
                        <a:solidFill>
                          <a:schemeClr val="tx1"/>
                        </a:solidFill>
                        <a:effectLst/>
                        <a:latin typeface="Georgia" pitchFamily="18" charset="0"/>
                        <a:ea typeface="Calibri"/>
                        <a:cs typeface="Times New Roman"/>
                      </a:endParaRPr>
                    </a:p>
                  </a:txBody>
                  <a:tcPr marL="54155" marR="54155" marT="0" marB="0"/>
                </a:tc>
                <a:tc>
                  <a:txBody>
                    <a:bodyPr/>
                    <a:lstStyle/>
                    <a:p>
                      <a:pPr marL="171450" indent="-171450" algn="ctr"/>
                      <a:r>
                        <a:rPr lang="en-US" sz="1800" kern="1200" dirty="0" smtClean="0">
                          <a:solidFill>
                            <a:schemeClr val="dk1"/>
                          </a:solidFill>
                          <a:effectLst/>
                          <a:latin typeface="Georgia" pitchFamily="18" charset="0"/>
                          <a:ea typeface="+mn-ea"/>
                          <a:cs typeface="+mn-cs"/>
                        </a:rPr>
                        <a:t> </a:t>
                      </a:r>
                      <a:r>
                        <a:rPr lang="id-ID" sz="1800" kern="1200" dirty="0" smtClean="0">
                          <a:solidFill>
                            <a:schemeClr val="dk1"/>
                          </a:solidFill>
                          <a:effectLst/>
                          <a:latin typeface="Georgia" pitchFamily="18" charset="0"/>
                          <a:ea typeface="+mn-ea"/>
                          <a:cs typeface="+mn-cs"/>
                        </a:rPr>
                        <a:t>Pasal 14</a:t>
                      </a:r>
                      <a:endParaRPr lang="en-US" sz="1800" kern="1200" dirty="0" smtClean="0">
                        <a:solidFill>
                          <a:schemeClr val="dk1"/>
                        </a:solidFill>
                        <a:effectLst/>
                        <a:latin typeface="Georgia" pitchFamily="18" charset="0"/>
                        <a:ea typeface="+mn-ea"/>
                        <a:cs typeface="+mn-cs"/>
                      </a:endParaRPr>
                    </a:p>
                    <a:p>
                      <a:pPr marL="171450" indent="-171450" algn="ctr"/>
                      <a:endParaRPr lang="en-US" sz="1800" kern="1200" dirty="0" smtClean="0">
                        <a:solidFill>
                          <a:schemeClr val="dk1"/>
                        </a:solidFill>
                        <a:effectLst/>
                        <a:latin typeface="Georgia" pitchFamily="18" charset="0"/>
                        <a:ea typeface="+mn-ea"/>
                        <a:cs typeface="+mn-cs"/>
                      </a:endParaRPr>
                    </a:p>
                    <a:p>
                      <a:pPr marL="0" indent="0" algn="just"/>
                      <a:r>
                        <a:rPr lang="id-ID" sz="1800" kern="1200" dirty="0" smtClean="0">
                          <a:solidFill>
                            <a:schemeClr val="dk1"/>
                          </a:solidFill>
                          <a:effectLst/>
                          <a:latin typeface="Georgia" pitchFamily="18" charset="0"/>
                          <a:ea typeface="+mn-ea"/>
                          <a:cs typeface="+mn-cs"/>
                        </a:rPr>
                        <a:t>Setiap anak berhak untuk diasuh oleh orang tuanya sendiri, kecuali jika ada alasan dan/atau aturan hukum yang sah menunjukkan bahwa pemisahan itu adalah demi kepentingan terbaik bagi anak dan merupakan pertimbangan terakhir.</a:t>
                      </a:r>
                      <a:endParaRPr lang="en-US" sz="1800" kern="1200" dirty="0">
                        <a:solidFill>
                          <a:schemeClr val="dk1"/>
                        </a:solidFill>
                        <a:effectLst/>
                        <a:latin typeface="Georgia" pitchFamily="18" charset="0"/>
                        <a:ea typeface="+mn-ea"/>
                        <a:cs typeface="+mn-cs"/>
                      </a:endParaRPr>
                    </a:p>
                  </a:txBody>
                  <a:tcPr marL="54155" marR="54155" marT="0" marB="0"/>
                </a:tc>
                <a:tc>
                  <a:txBody>
                    <a:bodyPr/>
                    <a:lstStyle/>
                    <a:p>
                      <a:pPr algn="ctr"/>
                      <a:r>
                        <a:rPr lang="en-US" sz="1600" kern="1200" dirty="0" err="1" smtClean="0">
                          <a:solidFill>
                            <a:schemeClr val="dk1"/>
                          </a:solidFill>
                          <a:effectLst/>
                          <a:latin typeface="Georgia" pitchFamily="18" charset="0"/>
                          <a:ea typeface="+mn-ea"/>
                          <a:cs typeface="+mn-cs"/>
                        </a:rPr>
                        <a:t>Pasal</a:t>
                      </a:r>
                      <a:r>
                        <a:rPr lang="id-ID" sz="1600" kern="1200" dirty="0" smtClean="0">
                          <a:solidFill>
                            <a:schemeClr val="dk1"/>
                          </a:solidFill>
                          <a:effectLst/>
                          <a:latin typeface="Georgia" pitchFamily="18" charset="0"/>
                          <a:ea typeface="+mn-ea"/>
                          <a:cs typeface="+mn-cs"/>
                        </a:rPr>
                        <a:t> 14</a:t>
                      </a:r>
                      <a:endParaRPr lang="en-US" sz="1600" kern="1200" dirty="0" smtClean="0">
                        <a:solidFill>
                          <a:schemeClr val="dk1"/>
                        </a:solidFill>
                        <a:effectLst/>
                        <a:latin typeface="Georgia" pitchFamily="18" charset="0"/>
                        <a:ea typeface="+mn-ea"/>
                        <a:cs typeface="+mn-cs"/>
                      </a:endParaRPr>
                    </a:p>
                    <a:p>
                      <a:pPr marL="400050" lvl="0" indent="-400050" algn="just"/>
                      <a:r>
                        <a:rPr lang="en-US" sz="1600" kern="1200" dirty="0" smtClean="0">
                          <a:solidFill>
                            <a:schemeClr val="dk1"/>
                          </a:solidFill>
                          <a:effectLst/>
                          <a:latin typeface="Georgia" pitchFamily="18" charset="0"/>
                          <a:ea typeface="+mn-ea"/>
                          <a:cs typeface="+mn-cs"/>
                        </a:rPr>
                        <a:t>(1)   </a:t>
                      </a:r>
                      <a:r>
                        <a:rPr lang="id-ID" sz="1600" kern="1200" dirty="0" smtClean="0">
                          <a:solidFill>
                            <a:schemeClr val="dk1"/>
                          </a:solidFill>
                          <a:effectLst/>
                          <a:latin typeface="Georgia" pitchFamily="18" charset="0"/>
                          <a:ea typeface="+mn-ea"/>
                          <a:cs typeface="+mn-cs"/>
                        </a:rPr>
                        <a:t>Setiap Anak berhak untuk diasuh oleh Orang Tuanya sendiri, kecuali jika ada alasan dan/atau aturan hukum yang sah menunjukkan bahwa pemisahan itu adalah demi kepentingan terbaik bagi Anak dan merupakan pertimbangan terakhir.</a:t>
                      </a:r>
                      <a:endParaRPr lang="en-US" sz="1600" kern="1200" dirty="0" smtClean="0">
                        <a:solidFill>
                          <a:schemeClr val="dk1"/>
                        </a:solidFill>
                        <a:effectLst/>
                        <a:latin typeface="Georgia" pitchFamily="18" charset="0"/>
                        <a:ea typeface="+mn-ea"/>
                        <a:cs typeface="+mn-cs"/>
                      </a:endParaRPr>
                    </a:p>
                    <a:p>
                      <a:pPr marL="400050" indent="-400050" algn="just"/>
                      <a:r>
                        <a:rPr lang="en-US" sz="1600" kern="1200" dirty="0" smtClean="0">
                          <a:solidFill>
                            <a:schemeClr val="dk1"/>
                          </a:solidFill>
                          <a:effectLst/>
                          <a:latin typeface="Georgia" pitchFamily="18" charset="0"/>
                          <a:ea typeface="+mn-ea"/>
                          <a:cs typeface="+mn-cs"/>
                        </a:rPr>
                        <a:t>(2) </a:t>
                      </a:r>
                      <a:r>
                        <a:rPr lang="id-ID" sz="1600" b="1" kern="1200" dirty="0" smtClean="0">
                          <a:solidFill>
                            <a:schemeClr val="dk1"/>
                          </a:solidFill>
                          <a:effectLst/>
                          <a:latin typeface="Georgia" pitchFamily="18" charset="0"/>
                          <a:ea typeface="+mn-ea"/>
                          <a:cs typeface="+mn-cs"/>
                        </a:rPr>
                        <a:t>Dalam hal terjadi pemisahan sebagaimana dimaksud pada ayat (1)</a:t>
                      </a:r>
                      <a:r>
                        <a:rPr lang="en-US" sz="1600" b="1" kern="1200" dirty="0" smtClean="0">
                          <a:solidFill>
                            <a:schemeClr val="dk1"/>
                          </a:solidFill>
                          <a:effectLst/>
                          <a:latin typeface="Georgia" pitchFamily="18" charset="0"/>
                          <a:ea typeface="+mn-ea"/>
                          <a:cs typeface="+mn-cs"/>
                        </a:rPr>
                        <a:t>,</a:t>
                      </a:r>
                      <a:r>
                        <a:rPr lang="id-ID" sz="1600" b="1" kern="1200" dirty="0" smtClean="0">
                          <a:solidFill>
                            <a:schemeClr val="dk1"/>
                          </a:solidFill>
                          <a:effectLst/>
                          <a:latin typeface="Georgia" pitchFamily="18" charset="0"/>
                          <a:ea typeface="+mn-ea"/>
                          <a:cs typeface="+mn-cs"/>
                        </a:rPr>
                        <a:t> Anak tetap berhak:</a:t>
                      </a:r>
                      <a:endParaRPr lang="en-US" sz="1600" b="1" kern="1200" dirty="0" smtClean="0">
                        <a:solidFill>
                          <a:schemeClr val="dk1"/>
                        </a:solidFill>
                        <a:effectLst/>
                        <a:latin typeface="Georgia" pitchFamily="18" charset="0"/>
                        <a:ea typeface="+mn-ea"/>
                        <a:cs typeface="+mn-cs"/>
                      </a:endParaRPr>
                    </a:p>
                    <a:p>
                      <a:pPr marL="685800" lvl="0" indent="-342900" algn="just">
                        <a:buFont typeface="+mj-lt"/>
                        <a:buAutoNum type="alphaLcPeriod"/>
                      </a:pPr>
                      <a:r>
                        <a:rPr lang="id-ID" sz="1600" b="1" kern="1200" dirty="0" smtClean="0">
                          <a:solidFill>
                            <a:schemeClr val="dk1"/>
                          </a:solidFill>
                          <a:effectLst/>
                          <a:latin typeface="Georgia" pitchFamily="18" charset="0"/>
                          <a:ea typeface="+mn-ea"/>
                          <a:cs typeface="+mn-cs"/>
                        </a:rPr>
                        <a:t>bertemu langsung dan berhubungan pribadi secara tetap dengan kedua Orang Tuanya;</a:t>
                      </a:r>
                      <a:endParaRPr lang="en-US" sz="1600" b="1" kern="1200" dirty="0" smtClean="0">
                        <a:solidFill>
                          <a:schemeClr val="dk1"/>
                        </a:solidFill>
                        <a:effectLst/>
                        <a:latin typeface="Georgia" pitchFamily="18" charset="0"/>
                        <a:ea typeface="+mn-ea"/>
                        <a:cs typeface="+mn-cs"/>
                      </a:endParaRPr>
                    </a:p>
                    <a:p>
                      <a:pPr marL="685800" lvl="0" indent="-342900" algn="just">
                        <a:buFont typeface="+mj-lt"/>
                        <a:buAutoNum type="alphaLcPeriod"/>
                      </a:pPr>
                      <a:r>
                        <a:rPr lang="id-ID" sz="1600" b="1" kern="1200" dirty="0" smtClean="0">
                          <a:solidFill>
                            <a:schemeClr val="dk1"/>
                          </a:solidFill>
                          <a:effectLst/>
                          <a:latin typeface="Georgia" pitchFamily="18" charset="0"/>
                          <a:ea typeface="+mn-ea"/>
                          <a:cs typeface="+mn-cs"/>
                        </a:rPr>
                        <a:t> mendapatkan pengasuhan, pemeliharaan, pendidikan dan perlindungan untuk proses tumbuh kembang dari kedua Orang Tuanya sesuai dengan kemampuan, bakat</a:t>
                      </a:r>
                      <a:r>
                        <a:rPr lang="en-US" sz="1600" b="1" kern="1200" dirty="0" smtClean="0">
                          <a:solidFill>
                            <a:schemeClr val="dk1"/>
                          </a:solidFill>
                          <a:effectLst/>
                          <a:latin typeface="Georgia" pitchFamily="18" charset="0"/>
                          <a:ea typeface="+mn-ea"/>
                          <a:cs typeface="+mn-cs"/>
                        </a:rPr>
                        <a:t>,</a:t>
                      </a:r>
                      <a:r>
                        <a:rPr lang="id-ID" sz="1600" b="1" kern="1200" dirty="0" smtClean="0">
                          <a:solidFill>
                            <a:schemeClr val="dk1"/>
                          </a:solidFill>
                          <a:effectLst/>
                          <a:latin typeface="Georgia" pitchFamily="18" charset="0"/>
                          <a:ea typeface="+mn-ea"/>
                          <a:cs typeface="+mn-cs"/>
                        </a:rPr>
                        <a:t> dan minatnya;</a:t>
                      </a:r>
                      <a:endParaRPr lang="en-US" sz="1600" b="1" kern="1200" dirty="0" smtClean="0">
                        <a:solidFill>
                          <a:schemeClr val="dk1"/>
                        </a:solidFill>
                        <a:effectLst/>
                        <a:latin typeface="Georgia" pitchFamily="18" charset="0"/>
                        <a:ea typeface="+mn-ea"/>
                        <a:cs typeface="+mn-cs"/>
                      </a:endParaRPr>
                    </a:p>
                    <a:p>
                      <a:pPr marL="685800" lvl="0" indent="-342900" algn="just">
                        <a:buFont typeface="+mj-lt"/>
                        <a:buAutoNum type="alphaLcPeriod"/>
                      </a:pPr>
                      <a:r>
                        <a:rPr lang="id-ID" sz="1600" b="1" kern="1200" dirty="0" smtClean="0">
                          <a:solidFill>
                            <a:schemeClr val="dk1"/>
                          </a:solidFill>
                          <a:effectLst/>
                          <a:latin typeface="Georgia" pitchFamily="18" charset="0"/>
                          <a:ea typeface="+mn-ea"/>
                          <a:cs typeface="+mn-cs"/>
                        </a:rPr>
                        <a:t> memperoleh pembiayaan hidup dari kedua Orang Tuanya</a:t>
                      </a:r>
                      <a:r>
                        <a:rPr lang="en-US" sz="1600" b="1" kern="1200" dirty="0" smtClean="0">
                          <a:solidFill>
                            <a:schemeClr val="dk1"/>
                          </a:solidFill>
                          <a:effectLst/>
                          <a:latin typeface="Georgia" pitchFamily="18" charset="0"/>
                          <a:ea typeface="+mn-ea"/>
                          <a:cs typeface="+mn-cs"/>
                        </a:rPr>
                        <a:t>; </a:t>
                      </a:r>
                      <a:r>
                        <a:rPr lang="en-US" sz="1600" b="1" kern="1200" dirty="0" err="1" smtClean="0">
                          <a:solidFill>
                            <a:schemeClr val="dk1"/>
                          </a:solidFill>
                          <a:effectLst/>
                          <a:latin typeface="Georgia" pitchFamily="18" charset="0"/>
                          <a:ea typeface="+mn-ea"/>
                          <a:cs typeface="+mn-cs"/>
                        </a:rPr>
                        <a:t>dan</a:t>
                      </a:r>
                      <a:r>
                        <a:rPr lang="en-US" sz="1600" b="1" kern="1200" dirty="0" smtClean="0">
                          <a:solidFill>
                            <a:schemeClr val="dk1"/>
                          </a:solidFill>
                          <a:effectLst/>
                          <a:latin typeface="Georgia" pitchFamily="18" charset="0"/>
                          <a:ea typeface="+mn-ea"/>
                          <a:cs typeface="+mn-cs"/>
                        </a:rPr>
                        <a:t> </a:t>
                      </a:r>
                    </a:p>
                    <a:p>
                      <a:pPr marL="685800" lvl="0" indent="-342900" algn="just">
                        <a:buFont typeface="+mj-lt"/>
                        <a:buAutoNum type="alphaLcPeriod"/>
                      </a:pPr>
                      <a:r>
                        <a:rPr lang="id-ID" sz="1600" b="1" kern="1200" dirty="0" smtClean="0">
                          <a:solidFill>
                            <a:schemeClr val="dk1"/>
                          </a:solidFill>
                          <a:effectLst/>
                          <a:latin typeface="Georgia" pitchFamily="18" charset="0"/>
                          <a:ea typeface="+mn-ea"/>
                          <a:cs typeface="+mn-cs"/>
                        </a:rPr>
                        <a:t>memperoleh</a:t>
                      </a:r>
                      <a:r>
                        <a:rPr lang="en-US" sz="1600" b="1" kern="1200" dirty="0" smtClean="0">
                          <a:solidFill>
                            <a:schemeClr val="dk1"/>
                          </a:solidFill>
                          <a:effectLst/>
                          <a:latin typeface="Georgia" pitchFamily="18" charset="0"/>
                          <a:ea typeface="+mn-ea"/>
                          <a:cs typeface="+mn-cs"/>
                        </a:rPr>
                        <a:t> </a:t>
                      </a:r>
                      <a:r>
                        <a:rPr lang="en-US" sz="1600" b="1" kern="1200" dirty="0" err="1" smtClean="0">
                          <a:solidFill>
                            <a:schemeClr val="dk1"/>
                          </a:solidFill>
                          <a:effectLst/>
                          <a:latin typeface="Georgia" pitchFamily="18" charset="0"/>
                          <a:ea typeface="+mn-ea"/>
                          <a:cs typeface="+mn-cs"/>
                        </a:rPr>
                        <a:t>Hak</a:t>
                      </a:r>
                      <a:r>
                        <a:rPr lang="en-US" sz="1600" b="1" kern="1200" dirty="0" smtClean="0">
                          <a:solidFill>
                            <a:schemeClr val="dk1"/>
                          </a:solidFill>
                          <a:effectLst/>
                          <a:latin typeface="Georgia" pitchFamily="18" charset="0"/>
                          <a:ea typeface="+mn-ea"/>
                          <a:cs typeface="+mn-cs"/>
                        </a:rPr>
                        <a:t> </a:t>
                      </a:r>
                      <a:r>
                        <a:rPr lang="en-US" sz="1600" b="1" kern="1200" dirty="0" err="1" smtClean="0">
                          <a:solidFill>
                            <a:schemeClr val="dk1"/>
                          </a:solidFill>
                          <a:effectLst/>
                          <a:latin typeface="Georgia" pitchFamily="18" charset="0"/>
                          <a:ea typeface="+mn-ea"/>
                          <a:cs typeface="+mn-cs"/>
                        </a:rPr>
                        <a:t>Anak</a:t>
                      </a:r>
                      <a:r>
                        <a:rPr lang="en-US" sz="1600" b="1" kern="1200" dirty="0" smtClean="0">
                          <a:solidFill>
                            <a:schemeClr val="dk1"/>
                          </a:solidFill>
                          <a:effectLst/>
                          <a:latin typeface="Georgia" pitchFamily="18" charset="0"/>
                          <a:ea typeface="+mn-ea"/>
                          <a:cs typeface="+mn-cs"/>
                        </a:rPr>
                        <a:t> </a:t>
                      </a:r>
                      <a:r>
                        <a:rPr lang="en-US" sz="1600" b="1" kern="1200" dirty="0" err="1" smtClean="0">
                          <a:solidFill>
                            <a:schemeClr val="dk1"/>
                          </a:solidFill>
                          <a:effectLst/>
                          <a:latin typeface="Georgia" pitchFamily="18" charset="0"/>
                          <a:ea typeface="+mn-ea"/>
                          <a:cs typeface="+mn-cs"/>
                        </a:rPr>
                        <a:t>lainnya</a:t>
                      </a:r>
                      <a:r>
                        <a:rPr lang="en-US" sz="1800" b="1" kern="1200" dirty="0" smtClean="0">
                          <a:solidFill>
                            <a:schemeClr val="dk1"/>
                          </a:solidFill>
                          <a:effectLst/>
                          <a:latin typeface="+mn-lt"/>
                          <a:ea typeface="+mn-ea"/>
                          <a:cs typeface="+mn-cs"/>
                        </a:rPr>
                        <a:t>.</a:t>
                      </a:r>
                      <a:endParaRPr lang="en-US" sz="1800" b="1" kern="1200" dirty="0">
                        <a:solidFill>
                          <a:schemeClr val="dk1"/>
                        </a:solidFill>
                        <a:effectLst/>
                        <a:latin typeface="+mn-lt"/>
                        <a:ea typeface="+mn-ea"/>
                        <a:cs typeface="+mn-cs"/>
                      </a:endParaRPr>
                    </a:p>
                  </a:txBody>
                  <a:tcPr marL="54155" marR="54155" marT="0" marB="0"/>
                </a:tc>
                <a:tc>
                  <a:txBody>
                    <a:bodyPr/>
                    <a:lstStyle/>
                    <a:p>
                      <a:pPr marL="0" lvl="0" indent="0" algn="just">
                        <a:buFont typeface="+mj-lt"/>
                        <a:buNone/>
                      </a:pPr>
                      <a:r>
                        <a:rPr lang="en-US" sz="1800" kern="1200" dirty="0" err="1" smtClean="0">
                          <a:solidFill>
                            <a:schemeClr val="dk1"/>
                          </a:solidFill>
                          <a:effectLst/>
                          <a:latin typeface="Georgia" pitchFamily="18" charset="0"/>
                          <a:ea typeface="+mn-ea"/>
                          <a:cs typeface="+mn-cs"/>
                        </a:rPr>
                        <a:t>Penambahan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pengaturan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terkait</a:t>
                      </a:r>
                      <a:r>
                        <a:rPr lang="en-US" sz="1800" kern="1200" dirty="0" smtClean="0">
                          <a:solidFill>
                            <a:schemeClr val="dk1"/>
                          </a:solidFill>
                          <a:effectLst/>
                          <a:latin typeface="Georgia" pitchFamily="18" charset="0"/>
                          <a:ea typeface="+mn-ea"/>
                          <a:cs typeface="+mn-cs"/>
                        </a:rPr>
                        <a:t> </a:t>
                      </a:r>
                      <a:r>
                        <a:rPr lang="en-US" sz="1800" b="1" i="1" kern="1200" dirty="0" smtClean="0">
                          <a:solidFill>
                            <a:schemeClr val="dk1"/>
                          </a:solidFill>
                          <a:effectLst/>
                          <a:latin typeface="Georgia" pitchFamily="18" charset="0"/>
                          <a:ea typeface="+mn-ea"/>
                          <a:cs typeface="+mn-cs"/>
                        </a:rPr>
                        <a:t>ACCESS RIGHT </a:t>
                      </a:r>
                      <a:r>
                        <a:rPr lang="en-US" sz="1800" kern="1200" dirty="0" err="1" smtClean="0">
                          <a:solidFill>
                            <a:schemeClr val="dk1"/>
                          </a:solidFill>
                          <a:effectLst/>
                          <a:latin typeface="Georgia" pitchFamily="18" charset="0"/>
                          <a:ea typeface="+mn-ea"/>
                          <a:cs typeface="+mn-cs"/>
                        </a:rPr>
                        <a:t>bagi</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anak</a:t>
                      </a:r>
                      <a:r>
                        <a:rPr lang="en-US" sz="1800" kern="1200" dirty="0" smtClean="0">
                          <a:solidFill>
                            <a:schemeClr val="dk1"/>
                          </a:solidFill>
                          <a:effectLst/>
                          <a:latin typeface="Georgia" pitchFamily="18" charset="0"/>
                          <a:ea typeface="+mn-ea"/>
                          <a:cs typeface="+mn-cs"/>
                        </a:rPr>
                        <a:t> yang </a:t>
                      </a:r>
                      <a:r>
                        <a:rPr lang="en-US" sz="1800" kern="1200" dirty="0" err="1" smtClean="0">
                          <a:solidFill>
                            <a:schemeClr val="dk1"/>
                          </a:solidFill>
                          <a:effectLst/>
                          <a:latin typeface="Georgia" pitchFamily="18" charset="0"/>
                          <a:ea typeface="+mn-ea"/>
                          <a:cs typeface="+mn-cs"/>
                        </a:rPr>
                        <a:t>menjadi</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korban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Pemisahan</a:t>
                      </a:r>
                      <a:r>
                        <a:rPr lang="en-US" sz="1800" kern="1200" dirty="0" smtClean="0">
                          <a:solidFill>
                            <a:schemeClr val="dk1"/>
                          </a:solidFill>
                          <a:effectLst/>
                          <a:latin typeface="Georgia" pitchFamily="18" charset="0"/>
                          <a:ea typeface="+mn-ea"/>
                          <a:cs typeface="+mn-cs"/>
                        </a:rPr>
                        <a:t> orang </a:t>
                      </a:r>
                      <a:r>
                        <a:rPr lang="en-US" sz="1800" kern="1200" dirty="0" err="1" smtClean="0">
                          <a:solidFill>
                            <a:schemeClr val="dk1"/>
                          </a:solidFill>
                          <a:effectLst/>
                          <a:latin typeface="Georgia" pitchFamily="18" charset="0"/>
                          <a:ea typeface="+mn-ea"/>
                          <a:cs typeface="+mn-cs"/>
                        </a:rPr>
                        <a:t>tuanya</a:t>
                      </a:r>
                      <a:r>
                        <a:rPr lang="en-US" sz="1800" kern="1200" dirty="0" smtClean="0">
                          <a:solidFill>
                            <a:schemeClr val="dk1"/>
                          </a:solidFill>
                          <a:effectLst/>
                          <a:latin typeface="Georgia" pitchFamily="18" charset="0"/>
                          <a:ea typeface="+mn-ea"/>
                          <a:cs typeface="+mn-cs"/>
                        </a:rPr>
                        <a:t>.</a:t>
                      </a:r>
                      <a:endParaRPr lang="en-US" sz="1600" dirty="0">
                        <a:solidFill>
                          <a:schemeClr val="tx1"/>
                        </a:solidFill>
                        <a:effectLst/>
                        <a:latin typeface="Georgia" pitchFamily="18" charset="0"/>
                        <a:ea typeface="Calibri"/>
                        <a:cs typeface="Times New Roman"/>
                      </a:endParaRPr>
                    </a:p>
                  </a:txBody>
                  <a:tcPr marL="54155" marR="54155" marT="0" marB="0"/>
                </a:tc>
              </a:tr>
            </a:tbl>
          </a:graphicData>
        </a:graphic>
      </p:graphicFrame>
    </p:spTree>
    <p:extLst>
      <p:ext uri="{BB962C8B-B14F-4D97-AF65-F5344CB8AC3E}">
        <p14:creationId xmlns:p14="http://schemas.microsoft.com/office/powerpoint/2010/main" val="233805292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Table 9"/>
          <p:cNvGraphicFramePr>
            <a:graphicFrameLocks noGrp="1"/>
          </p:cNvGraphicFramePr>
          <p:nvPr>
            <p:extLst>
              <p:ext uri="{D42A27DB-BD31-4B8C-83A1-F6EECF244321}">
                <p14:modId xmlns:p14="http://schemas.microsoft.com/office/powerpoint/2010/main" val="1767814359"/>
              </p:ext>
            </p:extLst>
          </p:nvPr>
        </p:nvGraphicFramePr>
        <p:xfrm>
          <a:off x="0" y="-292608"/>
          <a:ext cx="9144000" cy="7063549"/>
        </p:xfrm>
        <a:graphic>
          <a:graphicData uri="http://schemas.openxmlformats.org/drawingml/2006/table">
            <a:tbl>
              <a:tblPr firstRow="1" firstCol="1" bandRow="1">
                <a:tableStyleId>{5C22544A-7EE6-4342-B048-85BDC9FD1C3A}</a:tableStyleId>
              </a:tblPr>
              <a:tblGrid>
                <a:gridCol w="533400"/>
                <a:gridCol w="2667000"/>
                <a:gridCol w="3352800"/>
                <a:gridCol w="2590800"/>
              </a:tblGrid>
              <a:tr h="811281">
                <a:tc>
                  <a:txBody>
                    <a:bodyPr/>
                    <a:lstStyle/>
                    <a:p>
                      <a:pPr algn="ctr">
                        <a:lnSpc>
                          <a:spcPct val="115000"/>
                        </a:lnSpc>
                        <a:spcAft>
                          <a:spcPts val="0"/>
                        </a:spcAft>
                      </a:pPr>
                      <a:r>
                        <a:rPr lang="en-US" sz="1600" dirty="0" smtClean="0">
                          <a:solidFill>
                            <a:schemeClr val="tx1"/>
                          </a:solidFill>
                          <a:effectLst/>
                          <a:latin typeface="Georgia" pitchFamily="18" charset="0"/>
                        </a:rPr>
                        <a:t>No.</a:t>
                      </a:r>
                      <a:endParaRPr lang="en-US" sz="1600" dirty="0">
                        <a:solidFill>
                          <a:schemeClr val="tx1"/>
                        </a:solidFill>
                        <a:effectLst/>
                        <a:latin typeface="Georgia" pitchFamily="18" charset="0"/>
                        <a:ea typeface="Calibri"/>
                        <a:cs typeface="Times New Roman"/>
                      </a:endParaRPr>
                    </a:p>
                  </a:txBody>
                  <a:tcPr marL="54155" marR="54155" marT="0" marB="0"/>
                </a:tc>
                <a:tc>
                  <a:txBody>
                    <a:bodyPr/>
                    <a:lstStyle/>
                    <a:p>
                      <a:pPr algn="ctr">
                        <a:lnSpc>
                          <a:spcPct val="115000"/>
                        </a:lnSpc>
                        <a:spcAft>
                          <a:spcPts val="0"/>
                        </a:spcAft>
                      </a:pPr>
                      <a:r>
                        <a:rPr lang="en-US" sz="1600" dirty="0" err="1" smtClean="0">
                          <a:solidFill>
                            <a:schemeClr val="tx1"/>
                          </a:solidFill>
                          <a:effectLst/>
                          <a:latin typeface="Georgia" pitchFamily="18" charset="0"/>
                        </a:rPr>
                        <a:t>Undang-Undang</a:t>
                      </a:r>
                      <a:r>
                        <a:rPr lang="en-US" sz="1600" dirty="0" smtClean="0">
                          <a:solidFill>
                            <a:schemeClr val="tx1"/>
                          </a:solidFill>
                          <a:effectLst/>
                          <a:latin typeface="Georgia" pitchFamily="18" charset="0"/>
                        </a:rPr>
                        <a:t>  </a:t>
                      </a:r>
                      <a:r>
                        <a:rPr lang="en-US" sz="1600" dirty="0" err="1" smtClean="0">
                          <a:solidFill>
                            <a:schemeClr val="tx1"/>
                          </a:solidFill>
                          <a:effectLst/>
                          <a:latin typeface="Georgia" pitchFamily="18" charset="0"/>
                        </a:rPr>
                        <a:t>Nomor</a:t>
                      </a:r>
                      <a:r>
                        <a:rPr lang="en-US" sz="1600" dirty="0" smtClean="0">
                          <a:solidFill>
                            <a:schemeClr val="tx1"/>
                          </a:solidFill>
                          <a:effectLst/>
                          <a:latin typeface="Georgia" pitchFamily="18" charset="0"/>
                        </a:rPr>
                        <a:t> 23 </a:t>
                      </a:r>
                      <a:r>
                        <a:rPr lang="en-US" sz="1600" dirty="0" err="1" smtClean="0">
                          <a:solidFill>
                            <a:schemeClr val="tx1"/>
                          </a:solidFill>
                          <a:effectLst/>
                          <a:latin typeface="Georgia" pitchFamily="18" charset="0"/>
                        </a:rPr>
                        <a:t>Tahun</a:t>
                      </a:r>
                      <a:r>
                        <a:rPr lang="en-US" sz="1600" dirty="0" smtClean="0">
                          <a:solidFill>
                            <a:schemeClr val="tx1"/>
                          </a:solidFill>
                          <a:effectLst/>
                          <a:latin typeface="Georgia" pitchFamily="18" charset="0"/>
                        </a:rPr>
                        <a:t> 2002 </a:t>
                      </a:r>
                      <a:endParaRPr lang="en-US" sz="1600" dirty="0">
                        <a:solidFill>
                          <a:schemeClr val="tx1"/>
                        </a:solidFill>
                        <a:effectLst/>
                        <a:latin typeface="Georgia" pitchFamily="18" charset="0"/>
                        <a:ea typeface="Calibri"/>
                        <a:cs typeface="Times New Roman"/>
                      </a:endParaRPr>
                    </a:p>
                  </a:txBody>
                  <a:tcPr marL="54155" marR="54155" marT="0" marB="0"/>
                </a:tc>
                <a:tc>
                  <a:txBody>
                    <a:bodyPr/>
                    <a:lstStyle/>
                    <a:p>
                      <a:pPr algn="ctr">
                        <a:lnSpc>
                          <a:spcPct val="115000"/>
                        </a:lnSpc>
                        <a:spcAft>
                          <a:spcPts val="0"/>
                        </a:spcAft>
                      </a:pPr>
                      <a:r>
                        <a:rPr lang="en-US" sz="1600" dirty="0" err="1" smtClean="0">
                          <a:solidFill>
                            <a:schemeClr val="tx1"/>
                          </a:solidFill>
                          <a:effectLst/>
                          <a:latin typeface="Georgia" pitchFamily="18" charset="0"/>
                        </a:rPr>
                        <a:t>Undang-Undang</a:t>
                      </a:r>
                      <a:r>
                        <a:rPr lang="en-US" sz="1600" dirty="0" smtClean="0">
                          <a:solidFill>
                            <a:schemeClr val="tx1"/>
                          </a:solidFill>
                          <a:effectLst/>
                          <a:latin typeface="Georgia" pitchFamily="18" charset="0"/>
                        </a:rPr>
                        <a:t>  </a:t>
                      </a:r>
                      <a:r>
                        <a:rPr lang="en-US" sz="1600" dirty="0" err="1" smtClean="0">
                          <a:solidFill>
                            <a:schemeClr val="tx1"/>
                          </a:solidFill>
                          <a:effectLst/>
                          <a:latin typeface="Georgia" pitchFamily="18" charset="0"/>
                        </a:rPr>
                        <a:t>Nomor</a:t>
                      </a:r>
                      <a:r>
                        <a:rPr lang="en-US" sz="1600" dirty="0" smtClean="0">
                          <a:solidFill>
                            <a:schemeClr val="tx1"/>
                          </a:solidFill>
                          <a:effectLst/>
                          <a:latin typeface="Georgia" pitchFamily="18" charset="0"/>
                        </a:rPr>
                        <a:t> 35 </a:t>
                      </a:r>
                      <a:r>
                        <a:rPr lang="en-US" sz="1600" dirty="0" err="1" smtClean="0">
                          <a:solidFill>
                            <a:schemeClr val="tx1"/>
                          </a:solidFill>
                          <a:effectLst/>
                          <a:latin typeface="Georgia" pitchFamily="18" charset="0"/>
                        </a:rPr>
                        <a:t>Tahun</a:t>
                      </a:r>
                      <a:r>
                        <a:rPr lang="en-US" sz="1600" dirty="0" smtClean="0">
                          <a:solidFill>
                            <a:schemeClr val="tx1"/>
                          </a:solidFill>
                          <a:effectLst/>
                          <a:latin typeface="Georgia" pitchFamily="18" charset="0"/>
                        </a:rPr>
                        <a:t> 2014</a:t>
                      </a:r>
                      <a:endParaRPr lang="en-US" sz="1600" dirty="0">
                        <a:solidFill>
                          <a:schemeClr val="tx1"/>
                        </a:solidFill>
                        <a:effectLst/>
                        <a:latin typeface="Georgia" pitchFamily="18" charset="0"/>
                        <a:ea typeface="Calibri"/>
                        <a:cs typeface="Times New Roman"/>
                      </a:endParaRPr>
                    </a:p>
                  </a:txBody>
                  <a:tcPr marL="54155" marR="54155" marT="0" marB="0"/>
                </a:tc>
                <a:tc>
                  <a:txBody>
                    <a:bodyPr/>
                    <a:lstStyle/>
                    <a:p>
                      <a:pPr algn="ctr">
                        <a:lnSpc>
                          <a:spcPct val="115000"/>
                        </a:lnSpc>
                        <a:spcAft>
                          <a:spcPts val="0"/>
                        </a:spcAft>
                      </a:pPr>
                      <a:r>
                        <a:rPr lang="en-US" sz="1600" smtClean="0">
                          <a:solidFill>
                            <a:schemeClr val="tx1"/>
                          </a:solidFill>
                          <a:effectLst/>
                          <a:latin typeface="Georgia" pitchFamily="18" charset="0"/>
                          <a:ea typeface="+mn-ea"/>
                          <a:cs typeface="+mn-cs"/>
                        </a:rPr>
                        <a:t>Keterangan</a:t>
                      </a:r>
                      <a:r>
                        <a:rPr lang="en-US" sz="1600" baseline="0" smtClean="0">
                          <a:solidFill>
                            <a:schemeClr val="tx1"/>
                          </a:solidFill>
                          <a:effectLst/>
                          <a:latin typeface="Georgia" pitchFamily="18" charset="0"/>
                          <a:ea typeface="+mn-ea"/>
                          <a:cs typeface="+mn-cs"/>
                        </a:rPr>
                        <a:t> </a:t>
                      </a:r>
                    </a:p>
                    <a:p>
                      <a:pPr algn="ctr">
                        <a:lnSpc>
                          <a:spcPct val="115000"/>
                        </a:lnSpc>
                        <a:spcAft>
                          <a:spcPts val="0"/>
                        </a:spcAft>
                      </a:pPr>
                      <a:r>
                        <a:rPr lang="en-US" sz="1600" baseline="0" smtClean="0">
                          <a:solidFill>
                            <a:schemeClr val="tx1"/>
                          </a:solidFill>
                          <a:effectLst/>
                          <a:latin typeface="Georgia" pitchFamily="18" charset="0"/>
                          <a:ea typeface="+mn-ea"/>
                          <a:cs typeface="+mn-cs"/>
                        </a:rPr>
                        <a:t>Perubahan</a:t>
                      </a:r>
                      <a:endParaRPr lang="en-US" sz="1600" dirty="0">
                        <a:solidFill>
                          <a:schemeClr val="tx1"/>
                        </a:solidFill>
                        <a:effectLst/>
                        <a:latin typeface="Georgia" pitchFamily="18" charset="0"/>
                        <a:ea typeface="Calibri"/>
                        <a:cs typeface="Times New Roman"/>
                      </a:endParaRPr>
                    </a:p>
                  </a:txBody>
                  <a:tcPr marL="54155" marR="54155" marT="0" marB="0"/>
                </a:tc>
              </a:tr>
              <a:tr h="6252268">
                <a:tc>
                  <a:txBody>
                    <a:bodyPr/>
                    <a:lstStyle/>
                    <a:p>
                      <a:pPr marL="0" lvl="0" indent="0">
                        <a:lnSpc>
                          <a:spcPct val="115000"/>
                        </a:lnSpc>
                        <a:spcAft>
                          <a:spcPts val="0"/>
                        </a:spcAft>
                        <a:buFont typeface="+mj-lt"/>
                        <a:buNone/>
                        <a:tabLst>
                          <a:tab pos="83820" algn="l"/>
                        </a:tabLst>
                      </a:pPr>
                      <a:r>
                        <a:rPr lang="en-US" sz="1600" dirty="0" smtClean="0">
                          <a:solidFill>
                            <a:schemeClr val="tx1"/>
                          </a:solidFill>
                          <a:effectLst/>
                          <a:latin typeface="Georgia" pitchFamily="18" charset="0"/>
                        </a:rPr>
                        <a:t>3.  </a:t>
                      </a:r>
                      <a:endParaRPr lang="en-US" sz="1600" dirty="0">
                        <a:solidFill>
                          <a:schemeClr val="tx1"/>
                        </a:solidFill>
                        <a:effectLst/>
                        <a:latin typeface="Georgia" pitchFamily="18" charset="0"/>
                        <a:ea typeface="Calibri"/>
                        <a:cs typeface="Times New Roman"/>
                      </a:endParaRPr>
                    </a:p>
                  </a:txBody>
                  <a:tcPr marL="54155" marR="54155" marT="0" marB="0"/>
                </a:tc>
                <a:tc>
                  <a:txBody>
                    <a:bodyPr/>
                    <a:lstStyle/>
                    <a:p>
                      <a:pPr algn="ctr"/>
                      <a:r>
                        <a:rPr lang="en-US" sz="1800" kern="1200" dirty="0" smtClean="0">
                          <a:solidFill>
                            <a:schemeClr val="dk1"/>
                          </a:solidFill>
                          <a:effectLst/>
                          <a:latin typeface="Georgia" pitchFamily="18" charset="0"/>
                          <a:ea typeface="+mn-ea"/>
                          <a:cs typeface="+mn-cs"/>
                        </a:rPr>
                        <a:t> </a:t>
                      </a:r>
                      <a:r>
                        <a:rPr lang="id-ID" sz="1800" kern="1200" dirty="0" smtClean="0">
                          <a:solidFill>
                            <a:schemeClr val="dk1"/>
                          </a:solidFill>
                          <a:effectLst/>
                          <a:latin typeface="Georgia" pitchFamily="18" charset="0"/>
                          <a:ea typeface="+mn-ea"/>
                          <a:cs typeface="+mn-cs"/>
                        </a:rPr>
                        <a:t>Pasal 15</a:t>
                      </a:r>
                      <a:endParaRPr lang="en-US" sz="1800" kern="1200" dirty="0" smtClean="0">
                        <a:solidFill>
                          <a:schemeClr val="dk1"/>
                        </a:solidFill>
                        <a:effectLst/>
                        <a:latin typeface="Georgia" pitchFamily="18" charset="0"/>
                        <a:ea typeface="+mn-ea"/>
                        <a:cs typeface="+mn-cs"/>
                      </a:endParaRPr>
                    </a:p>
                    <a:p>
                      <a:endParaRPr lang="en-US" sz="1800" kern="1200" dirty="0" smtClean="0">
                        <a:solidFill>
                          <a:schemeClr val="dk1"/>
                        </a:solidFill>
                        <a:effectLst/>
                        <a:latin typeface="Georgia" pitchFamily="18" charset="0"/>
                        <a:ea typeface="+mn-ea"/>
                        <a:cs typeface="+mn-cs"/>
                      </a:endParaRPr>
                    </a:p>
                    <a:p>
                      <a:pPr algn="just"/>
                      <a:r>
                        <a:rPr lang="id-ID" sz="1800" kern="1200" dirty="0" smtClean="0">
                          <a:solidFill>
                            <a:schemeClr val="dk1"/>
                          </a:solidFill>
                          <a:effectLst/>
                          <a:latin typeface="Georgia" pitchFamily="18" charset="0"/>
                          <a:ea typeface="+mn-ea"/>
                          <a:cs typeface="+mn-cs"/>
                        </a:rPr>
                        <a:t>Setiap anak berhak untuk memperoleh perlindungan dari: </a:t>
                      </a:r>
                      <a:endParaRPr lang="en-US" sz="1800" kern="1200" dirty="0" smtClean="0">
                        <a:solidFill>
                          <a:schemeClr val="dk1"/>
                        </a:solidFill>
                        <a:effectLst/>
                        <a:latin typeface="Georgia" pitchFamily="18" charset="0"/>
                        <a:ea typeface="+mn-ea"/>
                        <a:cs typeface="+mn-cs"/>
                      </a:endParaRPr>
                    </a:p>
                    <a:p>
                      <a:pPr marL="342900" lvl="0" indent="-342900">
                        <a:buFont typeface="+mj-lt"/>
                        <a:buAutoNum type="alphaLcPeriod"/>
                      </a:pPr>
                      <a:r>
                        <a:rPr lang="id-ID" sz="1800" kern="1200" dirty="0" smtClean="0">
                          <a:solidFill>
                            <a:schemeClr val="dk1"/>
                          </a:solidFill>
                          <a:effectLst/>
                          <a:latin typeface="Georgia" pitchFamily="18" charset="0"/>
                          <a:ea typeface="+mn-ea"/>
                          <a:cs typeface="+mn-cs"/>
                        </a:rPr>
                        <a:t>penyalahgunaan dalam kegiatan politik;</a:t>
                      </a:r>
                      <a:endParaRPr lang="en-US" sz="1800" kern="1200" dirty="0" smtClean="0">
                        <a:solidFill>
                          <a:schemeClr val="dk1"/>
                        </a:solidFill>
                        <a:effectLst/>
                        <a:latin typeface="Georgia" pitchFamily="18" charset="0"/>
                        <a:ea typeface="+mn-ea"/>
                        <a:cs typeface="+mn-cs"/>
                      </a:endParaRPr>
                    </a:p>
                    <a:p>
                      <a:pPr marL="342900" lvl="0" indent="-342900">
                        <a:buFont typeface="+mj-lt"/>
                        <a:buAutoNum type="alphaLcPeriod"/>
                      </a:pPr>
                      <a:r>
                        <a:rPr lang="id-ID" sz="1800" kern="1200" dirty="0" smtClean="0">
                          <a:solidFill>
                            <a:schemeClr val="dk1"/>
                          </a:solidFill>
                          <a:effectLst/>
                          <a:latin typeface="Georgia" pitchFamily="18" charset="0"/>
                          <a:ea typeface="+mn-ea"/>
                          <a:cs typeface="+mn-cs"/>
                        </a:rPr>
                        <a:t>pelibatan dalam sengketa bersenjata;</a:t>
                      </a:r>
                      <a:endParaRPr lang="en-US" sz="1800" kern="1200" dirty="0" smtClean="0">
                        <a:solidFill>
                          <a:schemeClr val="dk1"/>
                        </a:solidFill>
                        <a:effectLst/>
                        <a:latin typeface="Georgia" pitchFamily="18" charset="0"/>
                        <a:ea typeface="+mn-ea"/>
                        <a:cs typeface="+mn-cs"/>
                      </a:endParaRPr>
                    </a:p>
                    <a:p>
                      <a:pPr marL="342900" lvl="0" indent="-342900">
                        <a:buFont typeface="+mj-lt"/>
                        <a:buAutoNum type="alphaLcPeriod"/>
                      </a:pPr>
                      <a:r>
                        <a:rPr lang="id-ID" sz="1800" kern="1200" dirty="0" smtClean="0">
                          <a:solidFill>
                            <a:schemeClr val="dk1"/>
                          </a:solidFill>
                          <a:effectLst/>
                          <a:latin typeface="Georgia" pitchFamily="18" charset="0"/>
                          <a:ea typeface="+mn-ea"/>
                          <a:cs typeface="+mn-cs"/>
                        </a:rPr>
                        <a:t>pelibatan dalam kerusuhan sosial; </a:t>
                      </a:r>
                      <a:endParaRPr lang="en-US" sz="1800" kern="1200" dirty="0" smtClean="0">
                        <a:solidFill>
                          <a:schemeClr val="dk1"/>
                        </a:solidFill>
                        <a:effectLst/>
                        <a:latin typeface="Georgia" pitchFamily="18" charset="0"/>
                        <a:ea typeface="+mn-ea"/>
                        <a:cs typeface="+mn-cs"/>
                      </a:endParaRPr>
                    </a:p>
                    <a:p>
                      <a:pPr marL="342900" lvl="0" indent="-342900">
                        <a:buFont typeface="+mj-lt"/>
                        <a:buAutoNum type="alphaLcPeriod"/>
                      </a:pPr>
                      <a:r>
                        <a:rPr lang="id-ID" sz="1800" kern="1200" dirty="0" smtClean="0">
                          <a:solidFill>
                            <a:schemeClr val="dk1"/>
                          </a:solidFill>
                          <a:effectLst/>
                          <a:latin typeface="Georgia" pitchFamily="18" charset="0"/>
                          <a:ea typeface="+mn-ea"/>
                          <a:cs typeface="+mn-cs"/>
                        </a:rPr>
                        <a:t>pelibatan dalam peristiwa yang mengandung unsur kekerasan; dan</a:t>
                      </a:r>
                      <a:endParaRPr lang="en-US" sz="1800" kern="1200" dirty="0" smtClean="0">
                        <a:solidFill>
                          <a:schemeClr val="dk1"/>
                        </a:solidFill>
                        <a:effectLst/>
                        <a:latin typeface="Georgia" pitchFamily="18" charset="0"/>
                        <a:ea typeface="+mn-ea"/>
                        <a:cs typeface="+mn-cs"/>
                      </a:endParaRPr>
                    </a:p>
                    <a:p>
                      <a:pPr marL="342900" lvl="0" indent="-342900">
                        <a:buFont typeface="+mj-lt"/>
                        <a:buAutoNum type="alphaLcPeriod"/>
                      </a:pPr>
                      <a:r>
                        <a:rPr lang="id-ID" sz="1800" kern="1200" dirty="0" smtClean="0">
                          <a:solidFill>
                            <a:schemeClr val="dk1"/>
                          </a:solidFill>
                          <a:effectLst/>
                          <a:latin typeface="Georgia" pitchFamily="18" charset="0"/>
                          <a:ea typeface="+mn-ea"/>
                          <a:cs typeface="+mn-cs"/>
                        </a:rPr>
                        <a:t>pelibatan dalam peperangan.</a:t>
                      </a:r>
                      <a:endParaRPr lang="en-US" sz="1800" kern="1200" dirty="0">
                        <a:solidFill>
                          <a:schemeClr val="dk1"/>
                        </a:solidFill>
                        <a:effectLst/>
                        <a:latin typeface="Georgia" pitchFamily="18" charset="0"/>
                        <a:ea typeface="+mn-ea"/>
                        <a:cs typeface="+mn-cs"/>
                      </a:endParaRPr>
                    </a:p>
                  </a:txBody>
                  <a:tcPr marL="54155" marR="54155" marT="0" marB="0"/>
                </a:tc>
                <a:tc>
                  <a:txBody>
                    <a:bodyPr/>
                    <a:lstStyle/>
                    <a:p>
                      <a:pPr algn="ctr"/>
                      <a:r>
                        <a:rPr lang="en-US" sz="1800" b="0" kern="1200" dirty="0" err="1" smtClean="0">
                          <a:solidFill>
                            <a:schemeClr val="dk1"/>
                          </a:solidFill>
                          <a:effectLst/>
                          <a:latin typeface="Georgia" pitchFamily="18" charset="0"/>
                          <a:ea typeface="+mn-ea"/>
                          <a:cs typeface="+mn-cs"/>
                        </a:rPr>
                        <a:t>Pasal</a:t>
                      </a:r>
                      <a:r>
                        <a:rPr lang="nb-NO" sz="1800" b="0" kern="1200" dirty="0" smtClean="0">
                          <a:solidFill>
                            <a:schemeClr val="dk1"/>
                          </a:solidFill>
                          <a:effectLst/>
                          <a:latin typeface="Georgia" pitchFamily="18" charset="0"/>
                          <a:ea typeface="+mn-ea"/>
                          <a:cs typeface="+mn-cs"/>
                        </a:rPr>
                        <a:t> 15 </a:t>
                      </a:r>
                    </a:p>
                    <a:p>
                      <a:pPr algn="ctr"/>
                      <a:endParaRPr lang="en-US" sz="1800" b="0" kern="1200" dirty="0" smtClean="0">
                        <a:solidFill>
                          <a:schemeClr val="dk1"/>
                        </a:solidFill>
                        <a:effectLst/>
                        <a:latin typeface="Georgia" pitchFamily="18" charset="0"/>
                        <a:ea typeface="+mn-ea"/>
                        <a:cs typeface="+mn-cs"/>
                      </a:endParaRPr>
                    </a:p>
                    <a:p>
                      <a:pPr algn="just"/>
                      <a:r>
                        <a:rPr lang="nb-NO" sz="1800" kern="1200" dirty="0" smtClean="0">
                          <a:solidFill>
                            <a:schemeClr val="dk1"/>
                          </a:solidFill>
                          <a:effectLst/>
                          <a:latin typeface="Georgia" pitchFamily="18" charset="0"/>
                          <a:ea typeface="+mn-ea"/>
                          <a:cs typeface="+mn-cs"/>
                        </a:rPr>
                        <a:t>Setiap Anak berhak untuk memperoleh perlindungan dari:</a:t>
                      </a:r>
                      <a:endParaRPr lang="en-US" sz="1800" kern="1200" dirty="0" smtClean="0">
                        <a:solidFill>
                          <a:schemeClr val="dk1"/>
                        </a:solidFill>
                        <a:effectLst/>
                        <a:latin typeface="Georgia" pitchFamily="18" charset="0"/>
                        <a:ea typeface="+mn-ea"/>
                        <a:cs typeface="+mn-cs"/>
                      </a:endParaRPr>
                    </a:p>
                    <a:p>
                      <a:pPr marL="342900" lvl="0" indent="-342900">
                        <a:buFont typeface="+mj-lt"/>
                        <a:buAutoNum type="alphaLcPeriod"/>
                      </a:pPr>
                      <a:r>
                        <a:rPr lang="nb-NO" sz="1800" kern="1200" dirty="0" smtClean="0">
                          <a:solidFill>
                            <a:schemeClr val="dk1"/>
                          </a:solidFill>
                          <a:effectLst/>
                          <a:latin typeface="Georgia" pitchFamily="18" charset="0"/>
                          <a:ea typeface="+mn-ea"/>
                          <a:cs typeface="+mn-cs"/>
                        </a:rPr>
                        <a:t>penyalahgunaan dalam kegiatan politik;</a:t>
                      </a:r>
                      <a:endParaRPr lang="en-US" sz="1800" kern="1200" dirty="0" smtClean="0">
                        <a:solidFill>
                          <a:schemeClr val="dk1"/>
                        </a:solidFill>
                        <a:effectLst/>
                        <a:latin typeface="Georgia" pitchFamily="18" charset="0"/>
                        <a:ea typeface="+mn-ea"/>
                        <a:cs typeface="+mn-cs"/>
                      </a:endParaRPr>
                    </a:p>
                    <a:p>
                      <a:pPr marL="342900" lvl="0" indent="-342900">
                        <a:buFont typeface="+mj-lt"/>
                        <a:buAutoNum type="alphaLcPeriod"/>
                      </a:pPr>
                      <a:r>
                        <a:rPr lang="nb-NO" sz="1800" kern="1200" dirty="0" smtClean="0">
                          <a:solidFill>
                            <a:schemeClr val="dk1"/>
                          </a:solidFill>
                          <a:effectLst/>
                          <a:latin typeface="Georgia" pitchFamily="18" charset="0"/>
                          <a:ea typeface="+mn-ea"/>
                          <a:cs typeface="+mn-cs"/>
                        </a:rPr>
                        <a:t>pelibatan dalam sengketa bersenjata;</a:t>
                      </a:r>
                      <a:endParaRPr lang="en-US" sz="1800" kern="1200" dirty="0" smtClean="0">
                        <a:solidFill>
                          <a:schemeClr val="dk1"/>
                        </a:solidFill>
                        <a:effectLst/>
                        <a:latin typeface="Georgia" pitchFamily="18" charset="0"/>
                        <a:ea typeface="+mn-ea"/>
                        <a:cs typeface="+mn-cs"/>
                      </a:endParaRPr>
                    </a:p>
                    <a:p>
                      <a:pPr marL="342900" lvl="0" indent="-342900">
                        <a:buFont typeface="+mj-lt"/>
                        <a:buAutoNum type="alphaLcPeriod"/>
                      </a:pPr>
                      <a:r>
                        <a:rPr lang="nb-NO" sz="1800" kern="1200" dirty="0" smtClean="0">
                          <a:solidFill>
                            <a:schemeClr val="dk1"/>
                          </a:solidFill>
                          <a:effectLst/>
                          <a:latin typeface="Georgia" pitchFamily="18" charset="0"/>
                          <a:ea typeface="+mn-ea"/>
                          <a:cs typeface="+mn-cs"/>
                        </a:rPr>
                        <a:t>pelibatan dalam kerusuhan sosial;</a:t>
                      </a:r>
                      <a:endParaRPr lang="en-US" sz="1800" kern="1200" dirty="0" smtClean="0">
                        <a:solidFill>
                          <a:schemeClr val="dk1"/>
                        </a:solidFill>
                        <a:effectLst/>
                        <a:latin typeface="Georgia" pitchFamily="18" charset="0"/>
                        <a:ea typeface="+mn-ea"/>
                        <a:cs typeface="+mn-cs"/>
                      </a:endParaRPr>
                    </a:p>
                    <a:p>
                      <a:pPr marL="342900" lvl="0" indent="-342900">
                        <a:buFont typeface="+mj-lt"/>
                        <a:buAutoNum type="alphaLcPeriod"/>
                      </a:pPr>
                      <a:r>
                        <a:rPr lang="nb-NO" sz="1800" kern="1200" dirty="0" smtClean="0">
                          <a:solidFill>
                            <a:schemeClr val="dk1"/>
                          </a:solidFill>
                          <a:effectLst/>
                          <a:latin typeface="Georgia" pitchFamily="18" charset="0"/>
                          <a:ea typeface="+mn-ea"/>
                          <a:cs typeface="+mn-cs"/>
                        </a:rPr>
                        <a:t>pelibatan dalam peristiwa yang mengandung unsur Kekerasan;</a:t>
                      </a:r>
                      <a:endParaRPr lang="en-US" sz="1800" kern="1200" dirty="0" smtClean="0">
                        <a:solidFill>
                          <a:schemeClr val="dk1"/>
                        </a:solidFill>
                        <a:effectLst/>
                        <a:latin typeface="Georgia" pitchFamily="18" charset="0"/>
                        <a:ea typeface="+mn-ea"/>
                        <a:cs typeface="+mn-cs"/>
                      </a:endParaRPr>
                    </a:p>
                    <a:p>
                      <a:pPr marL="342900" lvl="0" indent="-342900">
                        <a:buFont typeface="+mj-lt"/>
                        <a:buAutoNum type="alphaLcPeriod"/>
                      </a:pPr>
                      <a:r>
                        <a:rPr lang="nb-NO" sz="1800" kern="1200" dirty="0" smtClean="0">
                          <a:solidFill>
                            <a:schemeClr val="dk1"/>
                          </a:solidFill>
                          <a:effectLst/>
                          <a:latin typeface="Georgia" pitchFamily="18" charset="0"/>
                          <a:ea typeface="+mn-ea"/>
                          <a:cs typeface="+mn-cs"/>
                        </a:rPr>
                        <a:t>pelibatan dalam peperangan; dan</a:t>
                      </a:r>
                      <a:endParaRPr lang="en-US" sz="1800" kern="1200" dirty="0" smtClean="0">
                        <a:solidFill>
                          <a:schemeClr val="dk1"/>
                        </a:solidFill>
                        <a:effectLst/>
                        <a:latin typeface="Georgia" pitchFamily="18" charset="0"/>
                        <a:ea typeface="+mn-ea"/>
                        <a:cs typeface="+mn-cs"/>
                      </a:endParaRPr>
                    </a:p>
                    <a:p>
                      <a:pPr marL="342900" lvl="0" indent="-342900">
                        <a:buFont typeface="+mj-lt"/>
                        <a:buAutoNum type="alphaLcPeriod"/>
                      </a:pPr>
                      <a:r>
                        <a:rPr lang="nb-NO" sz="1800" b="1" kern="1200" dirty="0" smtClean="0">
                          <a:solidFill>
                            <a:schemeClr val="dk1"/>
                          </a:solidFill>
                          <a:effectLst/>
                          <a:latin typeface="Georgia" pitchFamily="18" charset="0"/>
                          <a:ea typeface="+mn-ea"/>
                          <a:cs typeface="+mn-cs"/>
                        </a:rPr>
                        <a:t>kejahatan seksual.</a:t>
                      </a:r>
                      <a:endParaRPr lang="en-US" sz="1800" kern="1200" dirty="0">
                        <a:solidFill>
                          <a:schemeClr val="dk1"/>
                        </a:solidFill>
                        <a:effectLst/>
                        <a:latin typeface="Georgia" pitchFamily="18" charset="0"/>
                        <a:ea typeface="+mn-ea"/>
                        <a:cs typeface="+mn-cs"/>
                      </a:endParaRPr>
                    </a:p>
                  </a:txBody>
                  <a:tcPr marL="54155" marR="54155" marT="0" marB="0"/>
                </a:tc>
                <a:tc>
                  <a:txBody>
                    <a:bodyPr/>
                    <a:lstStyle/>
                    <a:p>
                      <a:pPr algn="just"/>
                      <a:r>
                        <a:rPr lang="en-US" sz="1800" kern="1200" dirty="0" err="1" smtClean="0">
                          <a:solidFill>
                            <a:schemeClr val="dk1"/>
                          </a:solidFill>
                          <a:effectLst/>
                          <a:latin typeface="Georgia" pitchFamily="18" charset="0"/>
                          <a:ea typeface="+mn-ea"/>
                          <a:cs typeface="+mn-cs"/>
                        </a:rPr>
                        <a:t>Untuk</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mengakomodir</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kebijakan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pemerintah</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terkait</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dengan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perlindungan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anak</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khususnya</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anak</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korban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kejahatan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seksual</a:t>
                      </a:r>
                      <a:r>
                        <a:rPr lang="en-US" sz="1800" kern="1200" dirty="0" smtClean="0">
                          <a:solidFill>
                            <a:schemeClr val="dk1"/>
                          </a:solidFill>
                          <a:effectLst/>
                          <a:latin typeface="Georgia" pitchFamily="18" charset="0"/>
                          <a:ea typeface="+mn-ea"/>
                          <a:cs typeface="+mn-cs"/>
                        </a:rPr>
                        <a:t> yang </a:t>
                      </a:r>
                      <a:r>
                        <a:rPr lang="en-US" sz="1800" kern="1200" dirty="0" err="1" smtClean="0">
                          <a:solidFill>
                            <a:schemeClr val="dk1"/>
                          </a:solidFill>
                          <a:effectLst/>
                          <a:latin typeface="Georgia" pitchFamily="18" charset="0"/>
                          <a:ea typeface="+mn-ea"/>
                          <a:cs typeface="+mn-cs"/>
                        </a:rPr>
                        <a:t>telah</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diatur</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melalui</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Instruksi</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Presiden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Nomor</a:t>
                      </a:r>
                      <a:r>
                        <a:rPr lang="en-US" sz="1800" kern="1200" dirty="0" smtClean="0">
                          <a:solidFill>
                            <a:schemeClr val="dk1"/>
                          </a:solidFill>
                          <a:effectLst/>
                          <a:latin typeface="Georgia" pitchFamily="18" charset="0"/>
                          <a:ea typeface="+mn-ea"/>
                          <a:cs typeface="+mn-cs"/>
                        </a:rPr>
                        <a:t> 5 </a:t>
                      </a:r>
                      <a:r>
                        <a:rPr lang="en-US" sz="1800" kern="1200" dirty="0" err="1" smtClean="0">
                          <a:solidFill>
                            <a:schemeClr val="dk1"/>
                          </a:solidFill>
                          <a:effectLst/>
                          <a:latin typeface="Georgia" pitchFamily="18" charset="0"/>
                          <a:ea typeface="+mn-ea"/>
                          <a:cs typeface="+mn-cs"/>
                        </a:rPr>
                        <a:t>Tahun</a:t>
                      </a:r>
                      <a:r>
                        <a:rPr lang="en-US" sz="1800" kern="1200" dirty="0" smtClean="0">
                          <a:solidFill>
                            <a:schemeClr val="dk1"/>
                          </a:solidFill>
                          <a:effectLst/>
                          <a:latin typeface="Georgia" pitchFamily="18" charset="0"/>
                          <a:ea typeface="+mn-ea"/>
                          <a:cs typeface="+mn-cs"/>
                        </a:rPr>
                        <a:t> 2014 </a:t>
                      </a:r>
                      <a:r>
                        <a:rPr lang="en-US" sz="1800" kern="1200" dirty="0" err="1" smtClean="0">
                          <a:solidFill>
                            <a:schemeClr val="dk1"/>
                          </a:solidFill>
                          <a:effectLst/>
                          <a:latin typeface="Georgia" pitchFamily="18" charset="0"/>
                          <a:ea typeface="+mn-ea"/>
                          <a:cs typeface="+mn-cs"/>
                        </a:rPr>
                        <a:t>tentang</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Gerakan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Nasional</a:t>
                      </a:r>
                      <a:r>
                        <a:rPr lang="en-US" sz="1800" kern="1200" dirty="0" smtClean="0">
                          <a:solidFill>
                            <a:schemeClr val="dk1"/>
                          </a:solidFill>
                          <a:effectLst/>
                          <a:latin typeface="Georgia" pitchFamily="18" charset="0"/>
                          <a:ea typeface="+mn-ea"/>
                          <a:cs typeface="+mn-cs"/>
                        </a:rPr>
                        <a:t> Anti </a:t>
                      </a:r>
                      <a:r>
                        <a:rPr lang="en-US" sz="1800" kern="1200" dirty="0" err="1" smtClean="0">
                          <a:solidFill>
                            <a:schemeClr val="dk1"/>
                          </a:solidFill>
                          <a:effectLst/>
                          <a:latin typeface="Georgia" pitchFamily="18" charset="0"/>
                          <a:ea typeface="+mn-ea"/>
                          <a:cs typeface="+mn-cs"/>
                        </a:rPr>
                        <a:t>Kejahatan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Seksual</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terhadap</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Anak</a:t>
                      </a:r>
                      <a:r>
                        <a:rPr lang="en-US" sz="1800" kern="1200" dirty="0" smtClean="0">
                          <a:solidFill>
                            <a:schemeClr val="dk1"/>
                          </a:solidFill>
                          <a:effectLst/>
                          <a:latin typeface="Georgia" pitchFamily="18" charset="0"/>
                          <a:ea typeface="+mn-ea"/>
                          <a:cs typeface="+mn-cs"/>
                        </a:rPr>
                        <a:t> (GN-AKSA). </a:t>
                      </a:r>
                      <a:endParaRPr lang="en-US" sz="1800" kern="1200" dirty="0">
                        <a:solidFill>
                          <a:schemeClr val="dk1"/>
                        </a:solidFill>
                        <a:effectLst/>
                        <a:latin typeface="Georgia" pitchFamily="18" charset="0"/>
                        <a:ea typeface="+mn-ea"/>
                        <a:cs typeface="+mn-cs"/>
                      </a:endParaRPr>
                    </a:p>
                  </a:txBody>
                  <a:tcPr marL="54155" marR="54155" marT="0" marB="0"/>
                </a:tc>
              </a:tr>
            </a:tbl>
          </a:graphicData>
        </a:graphic>
      </p:graphicFrame>
    </p:spTree>
    <p:extLst>
      <p:ext uri="{BB962C8B-B14F-4D97-AF65-F5344CB8AC3E}">
        <p14:creationId xmlns:p14="http://schemas.microsoft.com/office/powerpoint/2010/main" val="314408355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extLst>
              <p:ext uri="{D42A27DB-BD31-4B8C-83A1-F6EECF244321}">
                <p14:modId xmlns:p14="http://schemas.microsoft.com/office/powerpoint/2010/main" val="1407139961"/>
              </p:ext>
            </p:extLst>
          </p:nvPr>
        </p:nvGraphicFramePr>
        <p:xfrm>
          <a:off x="0" y="-292608"/>
          <a:ext cx="9144000" cy="7093516"/>
        </p:xfrm>
        <a:graphic>
          <a:graphicData uri="http://schemas.openxmlformats.org/drawingml/2006/table">
            <a:tbl>
              <a:tblPr firstRow="1" firstCol="1" bandRow="1">
                <a:tableStyleId>{5C22544A-7EE6-4342-B048-85BDC9FD1C3A}</a:tableStyleId>
              </a:tblPr>
              <a:tblGrid>
                <a:gridCol w="533400"/>
                <a:gridCol w="1828800"/>
                <a:gridCol w="4876800"/>
                <a:gridCol w="1905000"/>
              </a:tblGrid>
              <a:tr h="811281">
                <a:tc>
                  <a:txBody>
                    <a:bodyPr/>
                    <a:lstStyle/>
                    <a:p>
                      <a:pPr algn="ctr">
                        <a:lnSpc>
                          <a:spcPct val="115000"/>
                        </a:lnSpc>
                        <a:spcAft>
                          <a:spcPts val="0"/>
                        </a:spcAft>
                      </a:pPr>
                      <a:r>
                        <a:rPr lang="en-US" sz="1600" dirty="0" smtClean="0">
                          <a:solidFill>
                            <a:schemeClr val="tx1"/>
                          </a:solidFill>
                          <a:effectLst/>
                          <a:latin typeface="Georgia" pitchFamily="18" charset="0"/>
                        </a:rPr>
                        <a:t>No.</a:t>
                      </a:r>
                      <a:endParaRPr lang="en-US" sz="1600" dirty="0">
                        <a:solidFill>
                          <a:schemeClr val="tx1"/>
                        </a:solidFill>
                        <a:effectLst/>
                        <a:latin typeface="Georgia" pitchFamily="18" charset="0"/>
                        <a:ea typeface="Calibri"/>
                        <a:cs typeface="Times New Roman"/>
                      </a:endParaRPr>
                    </a:p>
                  </a:txBody>
                  <a:tcPr marL="54155" marR="54155" marT="0" marB="0"/>
                </a:tc>
                <a:tc>
                  <a:txBody>
                    <a:bodyPr/>
                    <a:lstStyle/>
                    <a:p>
                      <a:pPr algn="ctr">
                        <a:lnSpc>
                          <a:spcPct val="115000"/>
                        </a:lnSpc>
                        <a:spcAft>
                          <a:spcPts val="0"/>
                        </a:spcAft>
                      </a:pPr>
                      <a:r>
                        <a:rPr lang="en-US" sz="1600" dirty="0" err="1" smtClean="0">
                          <a:solidFill>
                            <a:schemeClr val="tx1"/>
                          </a:solidFill>
                          <a:effectLst/>
                          <a:latin typeface="Georgia" pitchFamily="18" charset="0"/>
                        </a:rPr>
                        <a:t>Undang-Undang</a:t>
                      </a:r>
                      <a:r>
                        <a:rPr lang="en-US" sz="1600" dirty="0" smtClean="0">
                          <a:solidFill>
                            <a:schemeClr val="tx1"/>
                          </a:solidFill>
                          <a:effectLst/>
                          <a:latin typeface="Georgia" pitchFamily="18" charset="0"/>
                        </a:rPr>
                        <a:t>  </a:t>
                      </a:r>
                      <a:r>
                        <a:rPr lang="en-US" sz="1600" dirty="0" err="1" smtClean="0">
                          <a:solidFill>
                            <a:schemeClr val="tx1"/>
                          </a:solidFill>
                          <a:effectLst/>
                          <a:latin typeface="Georgia" pitchFamily="18" charset="0"/>
                        </a:rPr>
                        <a:t>Nomor</a:t>
                      </a:r>
                      <a:r>
                        <a:rPr lang="en-US" sz="1600" dirty="0" smtClean="0">
                          <a:solidFill>
                            <a:schemeClr val="tx1"/>
                          </a:solidFill>
                          <a:effectLst/>
                          <a:latin typeface="Georgia" pitchFamily="18" charset="0"/>
                        </a:rPr>
                        <a:t> 23 </a:t>
                      </a:r>
                      <a:r>
                        <a:rPr lang="en-US" sz="1600" dirty="0" err="1" smtClean="0">
                          <a:solidFill>
                            <a:schemeClr val="tx1"/>
                          </a:solidFill>
                          <a:effectLst/>
                          <a:latin typeface="Georgia" pitchFamily="18" charset="0"/>
                        </a:rPr>
                        <a:t>Tahun</a:t>
                      </a:r>
                      <a:r>
                        <a:rPr lang="en-US" sz="1600" dirty="0" smtClean="0">
                          <a:solidFill>
                            <a:schemeClr val="tx1"/>
                          </a:solidFill>
                          <a:effectLst/>
                          <a:latin typeface="Georgia" pitchFamily="18" charset="0"/>
                        </a:rPr>
                        <a:t> 2002 </a:t>
                      </a:r>
                      <a:endParaRPr lang="en-US" sz="1600" dirty="0">
                        <a:solidFill>
                          <a:schemeClr val="tx1"/>
                        </a:solidFill>
                        <a:effectLst/>
                        <a:latin typeface="Georgia" pitchFamily="18" charset="0"/>
                        <a:ea typeface="Calibri"/>
                        <a:cs typeface="Times New Roman"/>
                      </a:endParaRPr>
                    </a:p>
                  </a:txBody>
                  <a:tcPr marL="54155" marR="54155" marT="0" marB="0"/>
                </a:tc>
                <a:tc>
                  <a:txBody>
                    <a:bodyPr/>
                    <a:lstStyle/>
                    <a:p>
                      <a:pPr algn="ctr">
                        <a:lnSpc>
                          <a:spcPct val="115000"/>
                        </a:lnSpc>
                        <a:spcAft>
                          <a:spcPts val="0"/>
                        </a:spcAft>
                      </a:pPr>
                      <a:r>
                        <a:rPr lang="en-US" sz="1600" dirty="0" err="1" smtClean="0">
                          <a:solidFill>
                            <a:schemeClr val="tx1"/>
                          </a:solidFill>
                          <a:effectLst/>
                          <a:latin typeface="Georgia" pitchFamily="18" charset="0"/>
                        </a:rPr>
                        <a:t>Undang-Undang</a:t>
                      </a:r>
                      <a:r>
                        <a:rPr lang="en-US" sz="1600" dirty="0" smtClean="0">
                          <a:solidFill>
                            <a:schemeClr val="tx1"/>
                          </a:solidFill>
                          <a:effectLst/>
                          <a:latin typeface="Georgia" pitchFamily="18" charset="0"/>
                        </a:rPr>
                        <a:t>  </a:t>
                      </a:r>
                      <a:r>
                        <a:rPr lang="en-US" sz="1600" dirty="0" err="1" smtClean="0">
                          <a:solidFill>
                            <a:schemeClr val="tx1"/>
                          </a:solidFill>
                          <a:effectLst/>
                          <a:latin typeface="Georgia" pitchFamily="18" charset="0"/>
                        </a:rPr>
                        <a:t>Nomor</a:t>
                      </a:r>
                      <a:r>
                        <a:rPr lang="en-US" sz="1600" dirty="0" smtClean="0">
                          <a:solidFill>
                            <a:schemeClr val="tx1"/>
                          </a:solidFill>
                          <a:effectLst/>
                          <a:latin typeface="Georgia" pitchFamily="18" charset="0"/>
                        </a:rPr>
                        <a:t> 35 </a:t>
                      </a:r>
                      <a:r>
                        <a:rPr lang="en-US" sz="1600" dirty="0" err="1" smtClean="0">
                          <a:solidFill>
                            <a:schemeClr val="tx1"/>
                          </a:solidFill>
                          <a:effectLst/>
                          <a:latin typeface="Georgia" pitchFamily="18" charset="0"/>
                        </a:rPr>
                        <a:t>Tahun</a:t>
                      </a:r>
                      <a:r>
                        <a:rPr lang="en-US" sz="1600" dirty="0" smtClean="0">
                          <a:solidFill>
                            <a:schemeClr val="tx1"/>
                          </a:solidFill>
                          <a:effectLst/>
                          <a:latin typeface="Georgia" pitchFamily="18" charset="0"/>
                        </a:rPr>
                        <a:t> 2014</a:t>
                      </a:r>
                      <a:endParaRPr lang="en-US" sz="1600" dirty="0">
                        <a:solidFill>
                          <a:schemeClr val="tx1"/>
                        </a:solidFill>
                        <a:effectLst/>
                        <a:latin typeface="Georgia" pitchFamily="18" charset="0"/>
                        <a:ea typeface="Calibri"/>
                        <a:cs typeface="Times New Roman"/>
                      </a:endParaRPr>
                    </a:p>
                  </a:txBody>
                  <a:tcPr marL="54155" marR="54155" marT="0" marB="0"/>
                </a:tc>
                <a:tc>
                  <a:txBody>
                    <a:bodyPr/>
                    <a:lstStyle/>
                    <a:p>
                      <a:pPr algn="ctr">
                        <a:lnSpc>
                          <a:spcPct val="115000"/>
                        </a:lnSpc>
                        <a:spcAft>
                          <a:spcPts val="0"/>
                        </a:spcAft>
                      </a:pPr>
                      <a:r>
                        <a:rPr lang="en-US" sz="1600" smtClean="0">
                          <a:solidFill>
                            <a:schemeClr val="tx1"/>
                          </a:solidFill>
                          <a:effectLst/>
                          <a:latin typeface="Georgia" pitchFamily="18" charset="0"/>
                          <a:ea typeface="+mn-ea"/>
                          <a:cs typeface="+mn-cs"/>
                        </a:rPr>
                        <a:t>Keterangan</a:t>
                      </a:r>
                      <a:r>
                        <a:rPr lang="en-US" sz="1600" baseline="0" smtClean="0">
                          <a:solidFill>
                            <a:schemeClr val="tx1"/>
                          </a:solidFill>
                          <a:effectLst/>
                          <a:latin typeface="Georgia" pitchFamily="18" charset="0"/>
                          <a:ea typeface="+mn-ea"/>
                          <a:cs typeface="+mn-cs"/>
                        </a:rPr>
                        <a:t> </a:t>
                      </a:r>
                    </a:p>
                    <a:p>
                      <a:pPr algn="ctr">
                        <a:lnSpc>
                          <a:spcPct val="115000"/>
                        </a:lnSpc>
                        <a:spcAft>
                          <a:spcPts val="0"/>
                        </a:spcAft>
                      </a:pPr>
                      <a:r>
                        <a:rPr lang="en-US" sz="1600" baseline="0" smtClean="0">
                          <a:solidFill>
                            <a:schemeClr val="tx1"/>
                          </a:solidFill>
                          <a:effectLst/>
                          <a:latin typeface="Georgia" pitchFamily="18" charset="0"/>
                          <a:ea typeface="+mn-ea"/>
                          <a:cs typeface="+mn-cs"/>
                        </a:rPr>
                        <a:t>Perubahan</a:t>
                      </a:r>
                      <a:endParaRPr lang="en-US" sz="1600" dirty="0">
                        <a:solidFill>
                          <a:schemeClr val="tx1"/>
                        </a:solidFill>
                        <a:effectLst/>
                        <a:latin typeface="Georgia" pitchFamily="18" charset="0"/>
                        <a:ea typeface="Calibri"/>
                        <a:cs typeface="Times New Roman"/>
                      </a:endParaRPr>
                    </a:p>
                  </a:txBody>
                  <a:tcPr marL="54155" marR="54155" marT="0" marB="0"/>
                </a:tc>
              </a:tr>
              <a:tr h="6252268">
                <a:tc>
                  <a:txBody>
                    <a:bodyPr/>
                    <a:lstStyle/>
                    <a:p>
                      <a:pPr marL="0" lvl="0" indent="0">
                        <a:lnSpc>
                          <a:spcPct val="115000"/>
                        </a:lnSpc>
                        <a:spcAft>
                          <a:spcPts val="0"/>
                        </a:spcAft>
                        <a:buFont typeface="+mj-lt"/>
                        <a:buNone/>
                        <a:tabLst>
                          <a:tab pos="83820" algn="l"/>
                        </a:tabLst>
                      </a:pPr>
                      <a:r>
                        <a:rPr lang="en-US" sz="1600" dirty="0" smtClean="0">
                          <a:solidFill>
                            <a:schemeClr val="tx1"/>
                          </a:solidFill>
                          <a:effectLst/>
                          <a:latin typeface="Georgia" pitchFamily="18" charset="0"/>
                        </a:rPr>
                        <a:t>4.  </a:t>
                      </a:r>
                      <a:endParaRPr lang="en-US" sz="1600" dirty="0">
                        <a:solidFill>
                          <a:schemeClr val="tx1"/>
                        </a:solidFill>
                        <a:effectLst/>
                        <a:latin typeface="Georgia" pitchFamily="18" charset="0"/>
                        <a:ea typeface="Calibri"/>
                        <a:cs typeface="Times New Roman"/>
                      </a:endParaRPr>
                    </a:p>
                  </a:txBody>
                  <a:tcPr marL="54155" marR="54155" marT="0" marB="0"/>
                </a:tc>
                <a:tc>
                  <a:txBody>
                    <a:bodyPr/>
                    <a:lstStyle/>
                    <a:p>
                      <a:pPr algn="ctr"/>
                      <a:r>
                        <a:rPr lang="id-ID" sz="1800" kern="1200" dirty="0" smtClean="0">
                          <a:solidFill>
                            <a:schemeClr val="dk1"/>
                          </a:solidFill>
                          <a:effectLst/>
                          <a:latin typeface="Georgia" pitchFamily="18" charset="0"/>
                          <a:ea typeface="+mn-ea"/>
                          <a:cs typeface="+mn-cs"/>
                        </a:rPr>
                        <a:t>Pasal 21</a:t>
                      </a:r>
                      <a:endParaRPr lang="en-US" sz="1800" kern="1200" dirty="0" smtClean="0">
                        <a:solidFill>
                          <a:schemeClr val="dk1"/>
                        </a:solidFill>
                        <a:effectLst/>
                        <a:latin typeface="Georgia" pitchFamily="18" charset="0"/>
                        <a:ea typeface="+mn-ea"/>
                        <a:cs typeface="+mn-cs"/>
                      </a:endParaRPr>
                    </a:p>
                    <a:p>
                      <a:pPr algn="just"/>
                      <a:r>
                        <a:rPr lang="id-ID" sz="1800" kern="1200" dirty="0" smtClean="0">
                          <a:solidFill>
                            <a:schemeClr val="dk1"/>
                          </a:solidFill>
                          <a:effectLst/>
                          <a:latin typeface="Georgia" pitchFamily="18" charset="0"/>
                          <a:ea typeface="+mn-ea"/>
                          <a:cs typeface="+mn-cs"/>
                        </a:rPr>
                        <a:t>Negara dan pemerintah berkewajiban dan bertanggung jawab menghormati dan menjamin hak asasi setiap anak tanpa membedakan suku, agama, ras, golongan, jenis kelamin, etnik, budaya dan bahasa, status hukum anak, urutan kelahiran anak, dan kondisi fisik dan/atau mental.</a:t>
                      </a:r>
                      <a:endParaRPr lang="en-US" sz="1800" kern="1200" dirty="0">
                        <a:solidFill>
                          <a:schemeClr val="dk1"/>
                        </a:solidFill>
                        <a:effectLst/>
                        <a:latin typeface="Georgia" pitchFamily="18" charset="0"/>
                        <a:ea typeface="+mn-ea"/>
                        <a:cs typeface="+mn-cs"/>
                      </a:endParaRPr>
                    </a:p>
                  </a:txBody>
                  <a:tcPr marL="54155" marR="54155" marT="0" marB="0"/>
                </a:tc>
                <a:tc>
                  <a:txBody>
                    <a:bodyPr/>
                    <a:lstStyle/>
                    <a:p>
                      <a:pPr algn="ctr"/>
                      <a:r>
                        <a:rPr lang="en-US" sz="1800" kern="1200" dirty="0" err="1" smtClean="0">
                          <a:solidFill>
                            <a:schemeClr val="dk1"/>
                          </a:solidFill>
                          <a:effectLst/>
                          <a:latin typeface="Georgia" pitchFamily="18" charset="0"/>
                          <a:ea typeface="+mn-ea"/>
                          <a:cs typeface="+mn-cs"/>
                        </a:rPr>
                        <a:t>Pasal</a:t>
                      </a:r>
                      <a:r>
                        <a:rPr lang="en-US" sz="1800" kern="1200" dirty="0" smtClean="0">
                          <a:solidFill>
                            <a:schemeClr val="dk1"/>
                          </a:solidFill>
                          <a:effectLst/>
                          <a:latin typeface="Georgia" pitchFamily="18" charset="0"/>
                          <a:ea typeface="+mn-ea"/>
                          <a:cs typeface="+mn-cs"/>
                        </a:rPr>
                        <a:t> 21</a:t>
                      </a:r>
                    </a:p>
                    <a:p>
                      <a:pPr marL="342900" lvl="0" indent="-342900" algn="just">
                        <a:buFont typeface="+mj-lt"/>
                        <a:buAutoNum type="arabicParenR"/>
                      </a:pPr>
                      <a:r>
                        <a:rPr lang="en-US" sz="1400" kern="1200" dirty="0" smtClean="0">
                          <a:solidFill>
                            <a:schemeClr val="dk1"/>
                          </a:solidFill>
                          <a:effectLst/>
                          <a:latin typeface="Georgia" pitchFamily="18" charset="0"/>
                          <a:ea typeface="+mn-ea"/>
                          <a:cs typeface="+mn-cs"/>
                        </a:rPr>
                        <a:t>Negara, </a:t>
                      </a:r>
                      <a:r>
                        <a:rPr lang="en-US" sz="1400" kern="1200" dirty="0" err="1" smtClean="0">
                          <a:solidFill>
                            <a:schemeClr val="dk1"/>
                          </a:solidFill>
                          <a:effectLst/>
                          <a:latin typeface="Georgia" pitchFamily="18" charset="0"/>
                          <a:ea typeface="+mn-ea"/>
                          <a:cs typeface="+mn-cs"/>
                        </a:rPr>
                        <a:t>Pemerintah</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dan</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Pemerintah</a:t>
                      </a:r>
                      <a:r>
                        <a:rPr lang="en-US" sz="1400" kern="1200" dirty="0" smtClean="0">
                          <a:solidFill>
                            <a:schemeClr val="dk1"/>
                          </a:solidFill>
                          <a:effectLst/>
                          <a:latin typeface="Georgia" pitchFamily="18" charset="0"/>
                          <a:ea typeface="+mn-ea"/>
                          <a:cs typeface="+mn-cs"/>
                        </a:rPr>
                        <a:t> Daerah </a:t>
                      </a:r>
                      <a:r>
                        <a:rPr lang="en-US" sz="1400" kern="1200" dirty="0" err="1" smtClean="0">
                          <a:solidFill>
                            <a:schemeClr val="dk1"/>
                          </a:solidFill>
                          <a:effectLst/>
                          <a:latin typeface="Georgia" pitchFamily="18" charset="0"/>
                          <a:ea typeface="+mn-ea"/>
                          <a:cs typeface="+mn-cs"/>
                        </a:rPr>
                        <a:t>berkewajiban</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dan</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bertanggung</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jawab</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menghormati</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pemenuhan</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Hak</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Anak</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tanpa</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membedakan</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suku</a:t>
                      </a:r>
                      <a:r>
                        <a:rPr lang="en-US" sz="1400" kern="1200" dirty="0" smtClean="0">
                          <a:solidFill>
                            <a:schemeClr val="dk1"/>
                          </a:solidFill>
                          <a:effectLst/>
                          <a:latin typeface="Georgia" pitchFamily="18" charset="0"/>
                          <a:ea typeface="+mn-ea"/>
                          <a:cs typeface="+mn-cs"/>
                        </a:rPr>
                        <a:t>, agama, </a:t>
                      </a:r>
                      <a:r>
                        <a:rPr lang="en-US" sz="1400" kern="1200" dirty="0" err="1" smtClean="0">
                          <a:solidFill>
                            <a:schemeClr val="dk1"/>
                          </a:solidFill>
                          <a:effectLst/>
                          <a:latin typeface="Georgia" pitchFamily="18" charset="0"/>
                          <a:ea typeface="+mn-ea"/>
                          <a:cs typeface="+mn-cs"/>
                        </a:rPr>
                        <a:t>ras</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golongan</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jenis</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kelamin</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etnik</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budaya</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dan</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bahasa</a:t>
                      </a:r>
                      <a:r>
                        <a:rPr lang="en-US" sz="1400" kern="1200" dirty="0" smtClean="0">
                          <a:solidFill>
                            <a:schemeClr val="dk1"/>
                          </a:solidFill>
                          <a:effectLst/>
                          <a:latin typeface="Georgia" pitchFamily="18" charset="0"/>
                          <a:ea typeface="+mn-ea"/>
                          <a:cs typeface="+mn-cs"/>
                        </a:rPr>
                        <a:t>, status </a:t>
                      </a:r>
                      <a:r>
                        <a:rPr lang="en-US" sz="1400" kern="1200" dirty="0" err="1" smtClean="0">
                          <a:solidFill>
                            <a:schemeClr val="dk1"/>
                          </a:solidFill>
                          <a:effectLst/>
                          <a:latin typeface="Georgia" pitchFamily="18" charset="0"/>
                          <a:ea typeface="+mn-ea"/>
                          <a:cs typeface="+mn-cs"/>
                        </a:rPr>
                        <a:t>hukum</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urutan</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kelahiran</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dan</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kondisi</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fisik</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dan</a:t>
                      </a:r>
                      <a:r>
                        <a:rPr lang="en-US" sz="1400" kern="1200" dirty="0" smtClean="0">
                          <a:solidFill>
                            <a:schemeClr val="dk1"/>
                          </a:solidFill>
                          <a:effectLst/>
                          <a:latin typeface="Georgia" pitchFamily="18" charset="0"/>
                          <a:ea typeface="+mn-ea"/>
                          <a:cs typeface="+mn-cs"/>
                        </a:rPr>
                        <a:t>/</a:t>
                      </a:r>
                      <a:r>
                        <a:rPr lang="en-US" sz="1400" kern="1200" dirty="0" err="1" smtClean="0">
                          <a:solidFill>
                            <a:schemeClr val="dk1"/>
                          </a:solidFill>
                          <a:effectLst/>
                          <a:latin typeface="Georgia" pitchFamily="18" charset="0"/>
                          <a:ea typeface="+mn-ea"/>
                          <a:cs typeface="+mn-cs"/>
                        </a:rPr>
                        <a:t>atau</a:t>
                      </a:r>
                      <a:r>
                        <a:rPr lang="en-US" sz="1400" kern="1200" dirty="0" smtClean="0">
                          <a:solidFill>
                            <a:schemeClr val="dk1"/>
                          </a:solidFill>
                          <a:effectLst/>
                          <a:latin typeface="Georgia" pitchFamily="18" charset="0"/>
                          <a:ea typeface="+mn-ea"/>
                          <a:cs typeface="+mn-cs"/>
                        </a:rPr>
                        <a:t> mental.</a:t>
                      </a:r>
                    </a:p>
                    <a:p>
                      <a:pPr marL="342900" lvl="0" indent="-342900" algn="just">
                        <a:buFont typeface="+mj-lt"/>
                        <a:buAutoNum type="arabicParenR"/>
                      </a:pPr>
                      <a:r>
                        <a:rPr lang="en-US" sz="1400" kern="1200" dirty="0" err="1" smtClean="0">
                          <a:solidFill>
                            <a:schemeClr val="dk1"/>
                          </a:solidFill>
                          <a:effectLst/>
                          <a:latin typeface="Georgia" pitchFamily="18" charset="0"/>
                          <a:ea typeface="+mn-ea"/>
                          <a:cs typeface="+mn-cs"/>
                        </a:rPr>
                        <a:t>Untuk</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menjamin</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pemenuhan</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Hak</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Anak</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sebagaimana</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dimaksud</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pada</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ayat</a:t>
                      </a:r>
                      <a:r>
                        <a:rPr lang="en-US" sz="1400" kern="1200" dirty="0" smtClean="0">
                          <a:solidFill>
                            <a:schemeClr val="dk1"/>
                          </a:solidFill>
                          <a:effectLst/>
                          <a:latin typeface="Georgia" pitchFamily="18" charset="0"/>
                          <a:ea typeface="+mn-ea"/>
                          <a:cs typeface="+mn-cs"/>
                        </a:rPr>
                        <a:t> (1), </a:t>
                      </a:r>
                      <a:r>
                        <a:rPr lang="en-US" sz="1400" kern="1200" dirty="0" err="1" smtClean="0">
                          <a:solidFill>
                            <a:schemeClr val="dk1"/>
                          </a:solidFill>
                          <a:effectLst/>
                          <a:latin typeface="Georgia" pitchFamily="18" charset="0"/>
                          <a:ea typeface="+mn-ea"/>
                          <a:cs typeface="+mn-cs"/>
                        </a:rPr>
                        <a:t>negara</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berkewajiban</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untuk</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memenuhi</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melindungi</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dan</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menghormati</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Hak</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Anak</a:t>
                      </a:r>
                      <a:r>
                        <a:rPr lang="en-US" sz="1400" kern="1200" dirty="0" smtClean="0">
                          <a:solidFill>
                            <a:schemeClr val="dk1"/>
                          </a:solidFill>
                          <a:effectLst/>
                          <a:latin typeface="Georgia" pitchFamily="18" charset="0"/>
                          <a:ea typeface="+mn-ea"/>
                          <a:cs typeface="+mn-cs"/>
                        </a:rPr>
                        <a:t>.</a:t>
                      </a:r>
                    </a:p>
                    <a:p>
                      <a:pPr marL="342900" lvl="0" indent="-342900" algn="just">
                        <a:buFont typeface="+mj-lt"/>
                        <a:buAutoNum type="arabicParenR"/>
                      </a:pPr>
                      <a:r>
                        <a:rPr lang="en-US" sz="1400" kern="1200" dirty="0" err="1" smtClean="0">
                          <a:solidFill>
                            <a:schemeClr val="dk1"/>
                          </a:solidFill>
                          <a:effectLst/>
                          <a:latin typeface="Georgia" pitchFamily="18" charset="0"/>
                          <a:ea typeface="+mn-ea"/>
                          <a:cs typeface="+mn-cs"/>
                        </a:rPr>
                        <a:t>Untuk</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menjamin</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pemenuhan</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Hak</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Anak</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sebagaimana</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dimaksud</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pada</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ayat</a:t>
                      </a:r>
                      <a:r>
                        <a:rPr lang="en-US" sz="1400" kern="1200" dirty="0" smtClean="0">
                          <a:solidFill>
                            <a:schemeClr val="dk1"/>
                          </a:solidFill>
                          <a:effectLst/>
                          <a:latin typeface="Georgia" pitchFamily="18" charset="0"/>
                          <a:ea typeface="+mn-ea"/>
                          <a:cs typeface="+mn-cs"/>
                        </a:rPr>
                        <a:t> (1), </a:t>
                      </a:r>
                      <a:r>
                        <a:rPr lang="en-US" sz="1400" kern="1200" dirty="0" err="1" smtClean="0">
                          <a:solidFill>
                            <a:schemeClr val="dk1"/>
                          </a:solidFill>
                          <a:effectLst/>
                          <a:latin typeface="Georgia" pitchFamily="18" charset="0"/>
                          <a:ea typeface="+mn-ea"/>
                          <a:cs typeface="+mn-cs"/>
                        </a:rPr>
                        <a:t>Pemerintah</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berkewajiban</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dan</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bertanggung</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jawab</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dalam</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merumuskan</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dan</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melaksanakan</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kebijakan</a:t>
                      </a:r>
                      <a:r>
                        <a:rPr lang="en-US" sz="1400" kern="1200" dirty="0" smtClean="0">
                          <a:solidFill>
                            <a:schemeClr val="dk1"/>
                          </a:solidFill>
                          <a:effectLst/>
                          <a:latin typeface="Georgia" pitchFamily="18" charset="0"/>
                          <a:ea typeface="+mn-ea"/>
                          <a:cs typeface="+mn-cs"/>
                        </a:rPr>
                        <a:t> di </a:t>
                      </a:r>
                      <a:r>
                        <a:rPr lang="en-US" sz="1400" kern="1200" dirty="0" err="1" smtClean="0">
                          <a:solidFill>
                            <a:schemeClr val="dk1"/>
                          </a:solidFill>
                          <a:effectLst/>
                          <a:latin typeface="Georgia" pitchFamily="18" charset="0"/>
                          <a:ea typeface="+mn-ea"/>
                          <a:cs typeface="+mn-cs"/>
                        </a:rPr>
                        <a:t>bidang</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penyelenggaraan</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Perlindungan</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Anak</a:t>
                      </a:r>
                      <a:r>
                        <a:rPr lang="en-US" sz="1400" kern="1200" dirty="0" smtClean="0">
                          <a:solidFill>
                            <a:schemeClr val="dk1"/>
                          </a:solidFill>
                          <a:effectLst/>
                          <a:latin typeface="Georgia" pitchFamily="18" charset="0"/>
                          <a:ea typeface="+mn-ea"/>
                          <a:cs typeface="+mn-cs"/>
                        </a:rPr>
                        <a:t>.</a:t>
                      </a:r>
                    </a:p>
                    <a:p>
                      <a:pPr marL="342900" lvl="0" indent="-342900" algn="just">
                        <a:buFont typeface="+mj-lt"/>
                        <a:buAutoNum type="arabicParenR"/>
                      </a:pPr>
                      <a:r>
                        <a:rPr lang="en-US" sz="1400" kern="1200" dirty="0" err="1" smtClean="0">
                          <a:solidFill>
                            <a:schemeClr val="dk1"/>
                          </a:solidFill>
                          <a:effectLst/>
                          <a:latin typeface="Georgia" pitchFamily="18" charset="0"/>
                          <a:ea typeface="+mn-ea"/>
                          <a:cs typeface="+mn-cs"/>
                        </a:rPr>
                        <a:t>Untuk</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menjamin</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pemenuhan</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Hak</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Anak</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dan</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melaksanakan</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kebijakan</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sebagaimana</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dimaksud</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pada</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ayat</a:t>
                      </a:r>
                      <a:r>
                        <a:rPr lang="en-US" sz="1400" kern="1200" dirty="0" smtClean="0">
                          <a:solidFill>
                            <a:schemeClr val="dk1"/>
                          </a:solidFill>
                          <a:effectLst/>
                          <a:latin typeface="Georgia" pitchFamily="18" charset="0"/>
                          <a:ea typeface="+mn-ea"/>
                          <a:cs typeface="+mn-cs"/>
                        </a:rPr>
                        <a:t> (3), </a:t>
                      </a:r>
                      <a:r>
                        <a:rPr lang="en-US" sz="1400" kern="1200" dirty="0" err="1" smtClean="0">
                          <a:solidFill>
                            <a:schemeClr val="dk1"/>
                          </a:solidFill>
                          <a:effectLst/>
                          <a:latin typeface="Georgia" pitchFamily="18" charset="0"/>
                          <a:ea typeface="+mn-ea"/>
                          <a:cs typeface="+mn-cs"/>
                        </a:rPr>
                        <a:t>Pemerintah</a:t>
                      </a:r>
                      <a:r>
                        <a:rPr lang="en-US" sz="1400" kern="1200" dirty="0" smtClean="0">
                          <a:solidFill>
                            <a:schemeClr val="dk1"/>
                          </a:solidFill>
                          <a:effectLst/>
                          <a:latin typeface="Georgia" pitchFamily="18" charset="0"/>
                          <a:ea typeface="+mn-ea"/>
                          <a:cs typeface="+mn-cs"/>
                        </a:rPr>
                        <a:t> Daerah </a:t>
                      </a:r>
                      <a:r>
                        <a:rPr lang="en-US" sz="1400" kern="1200" dirty="0" err="1" smtClean="0">
                          <a:solidFill>
                            <a:schemeClr val="dk1"/>
                          </a:solidFill>
                          <a:effectLst/>
                          <a:latin typeface="Georgia" pitchFamily="18" charset="0"/>
                          <a:ea typeface="+mn-ea"/>
                          <a:cs typeface="+mn-cs"/>
                        </a:rPr>
                        <a:t>berkewajiban</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dan</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bertanggung</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jawab</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untuk</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melaksanakan</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dan</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mendukung</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kebijakan</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nasional</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dalam</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penyelenggaraan</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Perlindungan</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Anak</a:t>
                      </a:r>
                      <a:r>
                        <a:rPr lang="en-US" sz="1400" kern="1200" dirty="0" smtClean="0">
                          <a:solidFill>
                            <a:schemeClr val="dk1"/>
                          </a:solidFill>
                          <a:effectLst/>
                          <a:latin typeface="Georgia" pitchFamily="18" charset="0"/>
                          <a:ea typeface="+mn-ea"/>
                          <a:cs typeface="+mn-cs"/>
                        </a:rPr>
                        <a:t> di </a:t>
                      </a:r>
                      <a:r>
                        <a:rPr lang="en-US" sz="1400" kern="1200" dirty="0" err="1" smtClean="0">
                          <a:solidFill>
                            <a:schemeClr val="dk1"/>
                          </a:solidFill>
                          <a:effectLst/>
                          <a:latin typeface="Georgia" pitchFamily="18" charset="0"/>
                          <a:ea typeface="+mn-ea"/>
                          <a:cs typeface="+mn-cs"/>
                        </a:rPr>
                        <a:t>daerah</a:t>
                      </a:r>
                      <a:r>
                        <a:rPr lang="en-US" sz="1400" kern="1200" dirty="0" smtClean="0">
                          <a:solidFill>
                            <a:schemeClr val="dk1"/>
                          </a:solidFill>
                          <a:effectLst/>
                          <a:latin typeface="Georgia" pitchFamily="18" charset="0"/>
                          <a:ea typeface="+mn-ea"/>
                          <a:cs typeface="+mn-cs"/>
                        </a:rPr>
                        <a:t>.</a:t>
                      </a:r>
                    </a:p>
                    <a:p>
                      <a:pPr marL="342900" lvl="0" indent="-342900" algn="just">
                        <a:buFont typeface="+mj-lt"/>
                        <a:buAutoNum type="arabicParenR"/>
                      </a:pPr>
                      <a:r>
                        <a:rPr lang="en-US" sz="1400" b="1" kern="1200" dirty="0" err="1" smtClean="0">
                          <a:solidFill>
                            <a:schemeClr val="dk1"/>
                          </a:solidFill>
                          <a:effectLst/>
                          <a:latin typeface="Georgia" pitchFamily="18" charset="0"/>
                          <a:ea typeface="+mn-ea"/>
                          <a:cs typeface="+mn-cs"/>
                        </a:rPr>
                        <a:t>Kebijakan</a:t>
                      </a:r>
                      <a:r>
                        <a:rPr lang="en-US" sz="1400" b="1" kern="1200" dirty="0" smtClean="0">
                          <a:solidFill>
                            <a:schemeClr val="dk1"/>
                          </a:solidFill>
                          <a:effectLst/>
                          <a:latin typeface="Georgia" pitchFamily="18" charset="0"/>
                          <a:ea typeface="+mn-ea"/>
                          <a:cs typeface="+mn-cs"/>
                        </a:rPr>
                        <a:t> </a:t>
                      </a:r>
                      <a:r>
                        <a:rPr lang="en-US" sz="1400" b="1" kern="1200" dirty="0" err="1" smtClean="0">
                          <a:solidFill>
                            <a:schemeClr val="dk1"/>
                          </a:solidFill>
                          <a:effectLst/>
                          <a:latin typeface="Georgia" pitchFamily="18" charset="0"/>
                          <a:ea typeface="+mn-ea"/>
                          <a:cs typeface="+mn-cs"/>
                        </a:rPr>
                        <a:t>sebagaimana</a:t>
                      </a:r>
                      <a:r>
                        <a:rPr lang="en-US" sz="1400" b="1" kern="1200" dirty="0" smtClean="0">
                          <a:solidFill>
                            <a:schemeClr val="dk1"/>
                          </a:solidFill>
                          <a:effectLst/>
                          <a:latin typeface="Georgia" pitchFamily="18" charset="0"/>
                          <a:ea typeface="+mn-ea"/>
                          <a:cs typeface="+mn-cs"/>
                        </a:rPr>
                        <a:t> </a:t>
                      </a:r>
                      <a:r>
                        <a:rPr lang="en-US" sz="1400" b="1" kern="1200" dirty="0" err="1" smtClean="0">
                          <a:solidFill>
                            <a:schemeClr val="dk1"/>
                          </a:solidFill>
                          <a:effectLst/>
                          <a:latin typeface="Georgia" pitchFamily="18" charset="0"/>
                          <a:ea typeface="+mn-ea"/>
                          <a:cs typeface="+mn-cs"/>
                        </a:rPr>
                        <a:t>dimaksud</a:t>
                      </a:r>
                      <a:r>
                        <a:rPr lang="en-US" sz="1400" b="1" kern="1200" dirty="0" smtClean="0">
                          <a:solidFill>
                            <a:schemeClr val="dk1"/>
                          </a:solidFill>
                          <a:effectLst/>
                          <a:latin typeface="Georgia" pitchFamily="18" charset="0"/>
                          <a:ea typeface="+mn-ea"/>
                          <a:cs typeface="+mn-cs"/>
                        </a:rPr>
                        <a:t> </a:t>
                      </a:r>
                      <a:r>
                        <a:rPr lang="en-US" sz="1400" b="1" kern="1200" dirty="0" err="1" smtClean="0">
                          <a:solidFill>
                            <a:schemeClr val="dk1"/>
                          </a:solidFill>
                          <a:effectLst/>
                          <a:latin typeface="Georgia" pitchFamily="18" charset="0"/>
                          <a:ea typeface="+mn-ea"/>
                          <a:cs typeface="+mn-cs"/>
                        </a:rPr>
                        <a:t>pada</a:t>
                      </a:r>
                      <a:r>
                        <a:rPr lang="en-US" sz="1400" b="1" kern="1200" dirty="0" smtClean="0">
                          <a:solidFill>
                            <a:schemeClr val="dk1"/>
                          </a:solidFill>
                          <a:effectLst/>
                          <a:latin typeface="Georgia" pitchFamily="18" charset="0"/>
                          <a:ea typeface="+mn-ea"/>
                          <a:cs typeface="+mn-cs"/>
                        </a:rPr>
                        <a:t> </a:t>
                      </a:r>
                      <a:r>
                        <a:rPr lang="en-US" sz="1400" b="1" kern="1200" dirty="0" err="1" smtClean="0">
                          <a:solidFill>
                            <a:schemeClr val="dk1"/>
                          </a:solidFill>
                          <a:effectLst/>
                          <a:latin typeface="Georgia" pitchFamily="18" charset="0"/>
                          <a:ea typeface="+mn-ea"/>
                          <a:cs typeface="+mn-cs"/>
                        </a:rPr>
                        <a:t>ayat</a:t>
                      </a:r>
                      <a:r>
                        <a:rPr lang="en-US" sz="1400" b="1" kern="1200" dirty="0" smtClean="0">
                          <a:solidFill>
                            <a:schemeClr val="dk1"/>
                          </a:solidFill>
                          <a:effectLst/>
                          <a:latin typeface="Georgia" pitchFamily="18" charset="0"/>
                          <a:ea typeface="+mn-ea"/>
                          <a:cs typeface="+mn-cs"/>
                        </a:rPr>
                        <a:t> (4) </a:t>
                      </a:r>
                      <a:r>
                        <a:rPr lang="en-US" sz="1400" b="1" kern="1200" dirty="0" err="1" smtClean="0">
                          <a:solidFill>
                            <a:schemeClr val="dk1"/>
                          </a:solidFill>
                          <a:effectLst/>
                          <a:latin typeface="Georgia" pitchFamily="18" charset="0"/>
                          <a:ea typeface="+mn-ea"/>
                          <a:cs typeface="+mn-cs"/>
                        </a:rPr>
                        <a:t>dapat</a:t>
                      </a:r>
                      <a:r>
                        <a:rPr lang="en-US" sz="1400" b="1" kern="1200" dirty="0" smtClean="0">
                          <a:solidFill>
                            <a:schemeClr val="dk1"/>
                          </a:solidFill>
                          <a:effectLst/>
                          <a:latin typeface="Georgia" pitchFamily="18" charset="0"/>
                          <a:ea typeface="+mn-ea"/>
                          <a:cs typeface="+mn-cs"/>
                        </a:rPr>
                        <a:t> </a:t>
                      </a:r>
                      <a:r>
                        <a:rPr lang="en-US" sz="1400" b="1" kern="1200" dirty="0" err="1" smtClean="0">
                          <a:solidFill>
                            <a:schemeClr val="dk1"/>
                          </a:solidFill>
                          <a:effectLst/>
                          <a:latin typeface="Georgia" pitchFamily="18" charset="0"/>
                          <a:ea typeface="+mn-ea"/>
                          <a:cs typeface="+mn-cs"/>
                        </a:rPr>
                        <a:t>diwujudkan</a:t>
                      </a:r>
                      <a:r>
                        <a:rPr lang="en-US" sz="1400" b="1" kern="1200" dirty="0" smtClean="0">
                          <a:solidFill>
                            <a:schemeClr val="dk1"/>
                          </a:solidFill>
                          <a:effectLst/>
                          <a:latin typeface="Georgia" pitchFamily="18" charset="0"/>
                          <a:ea typeface="+mn-ea"/>
                          <a:cs typeface="+mn-cs"/>
                        </a:rPr>
                        <a:t> </a:t>
                      </a:r>
                      <a:r>
                        <a:rPr lang="en-US" sz="1400" b="1" kern="1200" dirty="0" err="1" smtClean="0">
                          <a:solidFill>
                            <a:schemeClr val="dk1"/>
                          </a:solidFill>
                          <a:effectLst/>
                          <a:latin typeface="Georgia" pitchFamily="18" charset="0"/>
                          <a:ea typeface="+mn-ea"/>
                          <a:cs typeface="+mn-cs"/>
                        </a:rPr>
                        <a:t>melalui</a:t>
                      </a:r>
                      <a:r>
                        <a:rPr lang="en-US" sz="1400" b="1" kern="1200" dirty="0" smtClean="0">
                          <a:solidFill>
                            <a:schemeClr val="dk1"/>
                          </a:solidFill>
                          <a:effectLst/>
                          <a:latin typeface="Georgia" pitchFamily="18" charset="0"/>
                          <a:ea typeface="+mn-ea"/>
                          <a:cs typeface="+mn-cs"/>
                        </a:rPr>
                        <a:t> </a:t>
                      </a:r>
                      <a:r>
                        <a:rPr lang="en-US" sz="1400" b="1" kern="1200" dirty="0" err="1" smtClean="0">
                          <a:solidFill>
                            <a:schemeClr val="dk1"/>
                          </a:solidFill>
                          <a:effectLst/>
                          <a:latin typeface="Georgia" pitchFamily="18" charset="0"/>
                          <a:ea typeface="+mn-ea"/>
                          <a:cs typeface="+mn-cs"/>
                        </a:rPr>
                        <a:t>upaya</a:t>
                      </a:r>
                      <a:r>
                        <a:rPr lang="en-US" sz="1400" b="1" kern="1200" dirty="0" smtClean="0">
                          <a:solidFill>
                            <a:schemeClr val="dk1"/>
                          </a:solidFill>
                          <a:effectLst/>
                          <a:latin typeface="Georgia" pitchFamily="18" charset="0"/>
                          <a:ea typeface="+mn-ea"/>
                          <a:cs typeface="+mn-cs"/>
                        </a:rPr>
                        <a:t> </a:t>
                      </a:r>
                      <a:r>
                        <a:rPr lang="en-US" sz="1400" b="1" kern="1200" dirty="0" err="1" smtClean="0">
                          <a:solidFill>
                            <a:schemeClr val="dk1"/>
                          </a:solidFill>
                          <a:effectLst/>
                          <a:latin typeface="Georgia" pitchFamily="18" charset="0"/>
                          <a:ea typeface="+mn-ea"/>
                          <a:cs typeface="+mn-cs"/>
                        </a:rPr>
                        <a:t>daerah</a:t>
                      </a:r>
                      <a:r>
                        <a:rPr lang="en-US" sz="1400" b="1" kern="1200" dirty="0" smtClean="0">
                          <a:solidFill>
                            <a:schemeClr val="dk1"/>
                          </a:solidFill>
                          <a:effectLst/>
                          <a:latin typeface="Georgia" pitchFamily="18" charset="0"/>
                          <a:ea typeface="+mn-ea"/>
                          <a:cs typeface="+mn-cs"/>
                        </a:rPr>
                        <a:t> </a:t>
                      </a:r>
                      <a:r>
                        <a:rPr lang="en-US" sz="1400" b="1" kern="1200" dirty="0" err="1" smtClean="0">
                          <a:solidFill>
                            <a:schemeClr val="dk1"/>
                          </a:solidFill>
                          <a:effectLst/>
                          <a:latin typeface="Georgia" pitchFamily="18" charset="0"/>
                          <a:ea typeface="+mn-ea"/>
                          <a:cs typeface="+mn-cs"/>
                        </a:rPr>
                        <a:t>membangun</a:t>
                      </a:r>
                      <a:r>
                        <a:rPr lang="en-US" sz="1400" b="1" kern="1200" dirty="0" smtClean="0">
                          <a:solidFill>
                            <a:schemeClr val="dk1"/>
                          </a:solidFill>
                          <a:effectLst/>
                          <a:latin typeface="Georgia" pitchFamily="18" charset="0"/>
                          <a:ea typeface="+mn-ea"/>
                          <a:cs typeface="+mn-cs"/>
                        </a:rPr>
                        <a:t> </a:t>
                      </a:r>
                      <a:r>
                        <a:rPr lang="en-US" sz="1400" b="1" kern="1200" dirty="0" err="1" smtClean="0">
                          <a:solidFill>
                            <a:schemeClr val="dk1"/>
                          </a:solidFill>
                          <a:effectLst/>
                          <a:latin typeface="Georgia" pitchFamily="18" charset="0"/>
                          <a:ea typeface="+mn-ea"/>
                          <a:cs typeface="+mn-cs"/>
                        </a:rPr>
                        <a:t>kabupaten</a:t>
                      </a:r>
                      <a:r>
                        <a:rPr lang="en-US" sz="1400" b="1" kern="1200" dirty="0" smtClean="0">
                          <a:solidFill>
                            <a:schemeClr val="dk1"/>
                          </a:solidFill>
                          <a:effectLst/>
                          <a:latin typeface="Georgia" pitchFamily="18" charset="0"/>
                          <a:ea typeface="+mn-ea"/>
                          <a:cs typeface="+mn-cs"/>
                        </a:rPr>
                        <a:t>/</a:t>
                      </a:r>
                      <a:r>
                        <a:rPr lang="en-US" sz="1400" b="1" kern="1200" dirty="0" err="1" smtClean="0">
                          <a:solidFill>
                            <a:schemeClr val="dk1"/>
                          </a:solidFill>
                          <a:effectLst/>
                          <a:latin typeface="Georgia" pitchFamily="18" charset="0"/>
                          <a:ea typeface="+mn-ea"/>
                          <a:cs typeface="+mn-cs"/>
                        </a:rPr>
                        <a:t>kota</a:t>
                      </a:r>
                      <a:r>
                        <a:rPr lang="en-US" sz="1400" b="1" kern="1200" dirty="0" smtClean="0">
                          <a:solidFill>
                            <a:schemeClr val="dk1"/>
                          </a:solidFill>
                          <a:effectLst/>
                          <a:latin typeface="Georgia" pitchFamily="18" charset="0"/>
                          <a:ea typeface="+mn-ea"/>
                          <a:cs typeface="+mn-cs"/>
                        </a:rPr>
                        <a:t> </a:t>
                      </a:r>
                      <a:r>
                        <a:rPr lang="en-US" sz="1400" b="1" kern="1200" dirty="0" err="1" smtClean="0">
                          <a:solidFill>
                            <a:schemeClr val="dk1"/>
                          </a:solidFill>
                          <a:effectLst/>
                          <a:latin typeface="Georgia" pitchFamily="18" charset="0"/>
                          <a:ea typeface="+mn-ea"/>
                          <a:cs typeface="+mn-cs"/>
                        </a:rPr>
                        <a:t>layak</a:t>
                      </a:r>
                      <a:r>
                        <a:rPr lang="en-US" sz="1400" b="1" kern="1200" dirty="0" smtClean="0">
                          <a:solidFill>
                            <a:schemeClr val="dk1"/>
                          </a:solidFill>
                          <a:effectLst/>
                          <a:latin typeface="Georgia" pitchFamily="18" charset="0"/>
                          <a:ea typeface="+mn-ea"/>
                          <a:cs typeface="+mn-cs"/>
                        </a:rPr>
                        <a:t> </a:t>
                      </a:r>
                      <a:r>
                        <a:rPr lang="en-US" sz="1400" b="1" kern="1200" dirty="0" err="1" smtClean="0">
                          <a:solidFill>
                            <a:schemeClr val="dk1"/>
                          </a:solidFill>
                          <a:effectLst/>
                          <a:latin typeface="Georgia" pitchFamily="18" charset="0"/>
                          <a:ea typeface="+mn-ea"/>
                          <a:cs typeface="+mn-cs"/>
                        </a:rPr>
                        <a:t>Anak</a:t>
                      </a:r>
                      <a:r>
                        <a:rPr lang="en-US" sz="1400" b="1" kern="1200" dirty="0" smtClean="0">
                          <a:solidFill>
                            <a:schemeClr val="dk1"/>
                          </a:solidFill>
                          <a:effectLst/>
                          <a:latin typeface="Georgia" pitchFamily="18" charset="0"/>
                          <a:ea typeface="+mn-ea"/>
                          <a:cs typeface="+mn-cs"/>
                        </a:rPr>
                        <a:t>.</a:t>
                      </a:r>
                      <a:endParaRPr lang="en-US" sz="1400" kern="1200" dirty="0" smtClean="0">
                        <a:solidFill>
                          <a:schemeClr val="dk1"/>
                        </a:solidFill>
                        <a:effectLst/>
                        <a:latin typeface="Georgia" pitchFamily="18" charset="0"/>
                        <a:ea typeface="+mn-ea"/>
                        <a:cs typeface="+mn-cs"/>
                      </a:endParaRPr>
                    </a:p>
                    <a:p>
                      <a:pPr marL="342900" lvl="0" indent="-342900" algn="just">
                        <a:buFont typeface="+mj-lt"/>
                        <a:buAutoNum type="arabicParenR"/>
                      </a:pPr>
                      <a:r>
                        <a:rPr lang="en-US" sz="1400" kern="1200" dirty="0" err="1" smtClean="0">
                          <a:solidFill>
                            <a:schemeClr val="dk1"/>
                          </a:solidFill>
                          <a:effectLst/>
                          <a:latin typeface="Georgia" pitchFamily="18" charset="0"/>
                          <a:ea typeface="+mn-ea"/>
                          <a:cs typeface="+mn-cs"/>
                        </a:rPr>
                        <a:t>Ketentuan</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lebih</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lanjut</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mengenai</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kebijakan</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kabupaten</a:t>
                      </a:r>
                      <a:r>
                        <a:rPr lang="en-US" sz="1400" kern="1200" dirty="0" smtClean="0">
                          <a:solidFill>
                            <a:schemeClr val="dk1"/>
                          </a:solidFill>
                          <a:effectLst/>
                          <a:latin typeface="Georgia" pitchFamily="18" charset="0"/>
                          <a:ea typeface="+mn-ea"/>
                          <a:cs typeface="+mn-cs"/>
                        </a:rPr>
                        <a:t>/</a:t>
                      </a:r>
                      <a:r>
                        <a:rPr lang="en-US" sz="1400" kern="1200" dirty="0" err="1" smtClean="0">
                          <a:solidFill>
                            <a:schemeClr val="dk1"/>
                          </a:solidFill>
                          <a:effectLst/>
                          <a:latin typeface="Georgia" pitchFamily="18" charset="0"/>
                          <a:ea typeface="+mn-ea"/>
                          <a:cs typeface="+mn-cs"/>
                        </a:rPr>
                        <a:t>kota</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layak</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Anak</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sebagaimana</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dimaksud</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pada</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ayat</a:t>
                      </a:r>
                      <a:r>
                        <a:rPr lang="en-US" sz="1400" kern="1200" dirty="0" smtClean="0">
                          <a:solidFill>
                            <a:schemeClr val="dk1"/>
                          </a:solidFill>
                          <a:effectLst/>
                          <a:latin typeface="Georgia" pitchFamily="18" charset="0"/>
                          <a:ea typeface="+mn-ea"/>
                          <a:cs typeface="+mn-cs"/>
                        </a:rPr>
                        <a:t> (5) </a:t>
                      </a:r>
                      <a:r>
                        <a:rPr lang="en-US" sz="1400" kern="1200" dirty="0" err="1" smtClean="0">
                          <a:solidFill>
                            <a:schemeClr val="dk1"/>
                          </a:solidFill>
                          <a:effectLst/>
                          <a:latin typeface="Georgia" pitchFamily="18" charset="0"/>
                          <a:ea typeface="+mn-ea"/>
                          <a:cs typeface="+mn-cs"/>
                        </a:rPr>
                        <a:t>diatur</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dalam</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Peraturan</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Presiden</a:t>
                      </a:r>
                      <a:r>
                        <a:rPr lang="en-US" sz="1400" kern="1200" dirty="0" smtClean="0">
                          <a:solidFill>
                            <a:schemeClr val="dk1"/>
                          </a:solidFill>
                          <a:effectLst/>
                          <a:latin typeface="Georgia" pitchFamily="18" charset="0"/>
                          <a:ea typeface="+mn-ea"/>
                          <a:cs typeface="+mn-cs"/>
                        </a:rPr>
                        <a:t>.</a:t>
                      </a:r>
                      <a:endParaRPr lang="en-US" sz="1400" kern="1200" dirty="0">
                        <a:solidFill>
                          <a:schemeClr val="dk1"/>
                        </a:solidFill>
                        <a:effectLst/>
                        <a:latin typeface="Georgia" pitchFamily="18" charset="0"/>
                        <a:ea typeface="+mn-ea"/>
                        <a:cs typeface="+mn-cs"/>
                      </a:endParaRPr>
                    </a:p>
                  </a:txBody>
                  <a:tcPr marL="54155" marR="54155" marT="0" marB="0"/>
                </a:tc>
                <a:tc>
                  <a:txBody>
                    <a:bodyPr/>
                    <a:lstStyle/>
                    <a:p>
                      <a:pPr algn="just"/>
                      <a:r>
                        <a:rPr lang="fi-FI" sz="1800" kern="1200" dirty="0" smtClean="0">
                          <a:solidFill>
                            <a:schemeClr val="dk1"/>
                          </a:solidFill>
                          <a:effectLst/>
                          <a:latin typeface="Georgia" pitchFamily="18" charset="0"/>
                          <a:ea typeface="+mn-ea"/>
                          <a:cs typeface="+mn-cs"/>
                        </a:rPr>
                        <a:t>Kemajuan terkait dengan kewajiban daerah untuk membuat dan mendukung kebijakan nasional</a:t>
                      </a:r>
                      <a:r>
                        <a:rPr lang="fi-FI" sz="1800" kern="1200" baseline="0" dirty="0" smtClean="0">
                          <a:solidFill>
                            <a:schemeClr val="dk1"/>
                          </a:solidFill>
                          <a:effectLst/>
                          <a:latin typeface="Georgia" pitchFamily="18" charset="0"/>
                          <a:ea typeface="+mn-ea"/>
                          <a:cs typeface="+mn-cs"/>
                        </a:rPr>
                        <a:t> terkait perlindungan anak berupa </a:t>
                      </a:r>
                      <a:r>
                        <a:rPr lang="fi-FI" sz="1800" kern="1200" dirty="0" smtClean="0">
                          <a:solidFill>
                            <a:schemeClr val="dk1"/>
                          </a:solidFill>
                          <a:effectLst/>
                          <a:latin typeface="Georgia" pitchFamily="18" charset="0"/>
                          <a:ea typeface="+mn-ea"/>
                          <a:cs typeface="+mn-cs"/>
                        </a:rPr>
                        <a:t>kebijakan</a:t>
                      </a:r>
                      <a:r>
                        <a:rPr lang="fi-FI" sz="1800" kern="1200" baseline="0" dirty="0" smtClean="0">
                          <a:solidFill>
                            <a:schemeClr val="dk1"/>
                          </a:solidFill>
                          <a:effectLst/>
                          <a:latin typeface="Georgia" pitchFamily="18" charset="0"/>
                          <a:ea typeface="+mn-ea"/>
                          <a:cs typeface="+mn-cs"/>
                        </a:rPr>
                        <a:t> Kabupaten/</a:t>
                      </a:r>
                      <a:r>
                        <a:rPr lang="fi-FI" sz="1800" kern="1200" dirty="0" smtClean="0">
                          <a:solidFill>
                            <a:schemeClr val="dk1"/>
                          </a:solidFill>
                          <a:effectLst/>
                          <a:latin typeface="Georgia" pitchFamily="18" charset="0"/>
                          <a:ea typeface="+mn-ea"/>
                          <a:cs typeface="+mn-cs"/>
                        </a:rPr>
                        <a:t>Kota Layak Anak yang akan diatur lebih lanjut dengan Perpres.</a:t>
                      </a:r>
                      <a:endParaRPr lang="en-US" sz="1800" kern="1200" dirty="0">
                        <a:solidFill>
                          <a:schemeClr val="dk1"/>
                        </a:solidFill>
                        <a:effectLst/>
                        <a:latin typeface="Georgia" pitchFamily="18" charset="0"/>
                        <a:ea typeface="+mn-ea"/>
                        <a:cs typeface="+mn-cs"/>
                      </a:endParaRPr>
                    </a:p>
                  </a:txBody>
                  <a:tcPr marL="54155" marR="54155" marT="0" marB="0"/>
                </a:tc>
              </a:tr>
            </a:tbl>
          </a:graphicData>
        </a:graphic>
      </p:graphicFrame>
    </p:spTree>
    <p:extLst>
      <p:ext uri="{BB962C8B-B14F-4D97-AF65-F5344CB8AC3E}">
        <p14:creationId xmlns:p14="http://schemas.microsoft.com/office/powerpoint/2010/main" val="429192196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3059802967"/>
              </p:ext>
            </p:extLst>
          </p:nvPr>
        </p:nvGraphicFramePr>
        <p:xfrm>
          <a:off x="0" y="-292608"/>
          <a:ext cx="9144000" cy="7226808"/>
        </p:xfrm>
        <a:graphic>
          <a:graphicData uri="http://schemas.openxmlformats.org/drawingml/2006/table">
            <a:tbl>
              <a:tblPr firstRow="1" firstCol="1" bandRow="1">
                <a:tableStyleId>{5C22544A-7EE6-4342-B048-85BDC9FD1C3A}</a:tableStyleId>
              </a:tblPr>
              <a:tblGrid>
                <a:gridCol w="533400"/>
                <a:gridCol w="2438400"/>
                <a:gridCol w="2819400"/>
                <a:gridCol w="3352800"/>
              </a:tblGrid>
              <a:tr h="811281">
                <a:tc>
                  <a:txBody>
                    <a:bodyPr/>
                    <a:lstStyle/>
                    <a:p>
                      <a:pPr algn="ctr">
                        <a:lnSpc>
                          <a:spcPct val="115000"/>
                        </a:lnSpc>
                        <a:spcAft>
                          <a:spcPts val="0"/>
                        </a:spcAft>
                      </a:pPr>
                      <a:r>
                        <a:rPr lang="en-US" sz="1600" dirty="0" smtClean="0">
                          <a:solidFill>
                            <a:schemeClr val="tx1"/>
                          </a:solidFill>
                          <a:effectLst/>
                          <a:latin typeface="Georgia" pitchFamily="18" charset="0"/>
                        </a:rPr>
                        <a:t>No.</a:t>
                      </a:r>
                      <a:endParaRPr lang="en-US" sz="1600" dirty="0">
                        <a:solidFill>
                          <a:schemeClr val="tx1"/>
                        </a:solidFill>
                        <a:effectLst/>
                        <a:latin typeface="Georgia" pitchFamily="18" charset="0"/>
                        <a:ea typeface="Calibri"/>
                        <a:cs typeface="Times New Roman"/>
                      </a:endParaRPr>
                    </a:p>
                  </a:txBody>
                  <a:tcPr marL="54155" marR="54155" marT="0" marB="0"/>
                </a:tc>
                <a:tc>
                  <a:txBody>
                    <a:bodyPr/>
                    <a:lstStyle/>
                    <a:p>
                      <a:pPr algn="ctr">
                        <a:lnSpc>
                          <a:spcPct val="115000"/>
                        </a:lnSpc>
                        <a:spcAft>
                          <a:spcPts val="0"/>
                        </a:spcAft>
                      </a:pPr>
                      <a:r>
                        <a:rPr lang="en-US" sz="1600" dirty="0" err="1" smtClean="0">
                          <a:solidFill>
                            <a:schemeClr val="tx1"/>
                          </a:solidFill>
                          <a:effectLst/>
                          <a:latin typeface="Georgia" pitchFamily="18" charset="0"/>
                        </a:rPr>
                        <a:t>Undang-Undang</a:t>
                      </a:r>
                      <a:r>
                        <a:rPr lang="en-US" sz="1600" dirty="0" smtClean="0">
                          <a:solidFill>
                            <a:schemeClr val="tx1"/>
                          </a:solidFill>
                          <a:effectLst/>
                          <a:latin typeface="Georgia" pitchFamily="18" charset="0"/>
                        </a:rPr>
                        <a:t>  </a:t>
                      </a:r>
                      <a:r>
                        <a:rPr lang="en-US" sz="1600" dirty="0" err="1" smtClean="0">
                          <a:solidFill>
                            <a:schemeClr val="tx1"/>
                          </a:solidFill>
                          <a:effectLst/>
                          <a:latin typeface="Georgia" pitchFamily="18" charset="0"/>
                        </a:rPr>
                        <a:t>Nomor</a:t>
                      </a:r>
                      <a:r>
                        <a:rPr lang="en-US" sz="1600" dirty="0" smtClean="0">
                          <a:solidFill>
                            <a:schemeClr val="tx1"/>
                          </a:solidFill>
                          <a:effectLst/>
                          <a:latin typeface="Georgia" pitchFamily="18" charset="0"/>
                        </a:rPr>
                        <a:t> 23 </a:t>
                      </a:r>
                      <a:r>
                        <a:rPr lang="en-US" sz="1600" dirty="0" err="1" smtClean="0">
                          <a:solidFill>
                            <a:schemeClr val="tx1"/>
                          </a:solidFill>
                          <a:effectLst/>
                          <a:latin typeface="Georgia" pitchFamily="18" charset="0"/>
                        </a:rPr>
                        <a:t>Tahun</a:t>
                      </a:r>
                      <a:r>
                        <a:rPr lang="en-US" sz="1600" dirty="0" smtClean="0">
                          <a:solidFill>
                            <a:schemeClr val="tx1"/>
                          </a:solidFill>
                          <a:effectLst/>
                          <a:latin typeface="Georgia" pitchFamily="18" charset="0"/>
                        </a:rPr>
                        <a:t> 2002 </a:t>
                      </a:r>
                      <a:endParaRPr lang="en-US" sz="1600" dirty="0">
                        <a:solidFill>
                          <a:schemeClr val="tx1"/>
                        </a:solidFill>
                        <a:effectLst/>
                        <a:latin typeface="Georgia" pitchFamily="18" charset="0"/>
                        <a:ea typeface="Calibri"/>
                        <a:cs typeface="Times New Roman"/>
                      </a:endParaRPr>
                    </a:p>
                  </a:txBody>
                  <a:tcPr marL="54155" marR="54155" marT="0" marB="0"/>
                </a:tc>
                <a:tc>
                  <a:txBody>
                    <a:bodyPr/>
                    <a:lstStyle/>
                    <a:p>
                      <a:pPr algn="ctr">
                        <a:lnSpc>
                          <a:spcPct val="115000"/>
                        </a:lnSpc>
                        <a:spcAft>
                          <a:spcPts val="0"/>
                        </a:spcAft>
                      </a:pPr>
                      <a:r>
                        <a:rPr lang="en-US" sz="1600" dirty="0" err="1" smtClean="0">
                          <a:solidFill>
                            <a:schemeClr val="tx1"/>
                          </a:solidFill>
                          <a:effectLst/>
                          <a:latin typeface="Georgia" pitchFamily="18" charset="0"/>
                        </a:rPr>
                        <a:t>Undang-Undang</a:t>
                      </a:r>
                      <a:r>
                        <a:rPr lang="en-US" sz="1600" dirty="0" smtClean="0">
                          <a:solidFill>
                            <a:schemeClr val="tx1"/>
                          </a:solidFill>
                          <a:effectLst/>
                          <a:latin typeface="Georgia" pitchFamily="18" charset="0"/>
                        </a:rPr>
                        <a:t>  </a:t>
                      </a:r>
                      <a:r>
                        <a:rPr lang="en-US" sz="1600" dirty="0" err="1" smtClean="0">
                          <a:solidFill>
                            <a:schemeClr val="tx1"/>
                          </a:solidFill>
                          <a:effectLst/>
                          <a:latin typeface="Georgia" pitchFamily="18" charset="0"/>
                        </a:rPr>
                        <a:t>Nomor</a:t>
                      </a:r>
                      <a:r>
                        <a:rPr lang="en-US" sz="1600" dirty="0" smtClean="0">
                          <a:solidFill>
                            <a:schemeClr val="tx1"/>
                          </a:solidFill>
                          <a:effectLst/>
                          <a:latin typeface="Georgia" pitchFamily="18" charset="0"/>
                        </a:rPr>
                        <a:t> 35 </a:t>
                      </a:r>
                      <a:r>
                        <a:rPr lang="en-US" sz="1600" dirty="0" err="1" smtClean="0">
                          <a:solidFill>
                            <a:schemeClr val="tx1"/>
                          </a:solidFill>
                          <a:effectLst/>
                          <a:latin typeface="Georgia" pitchFamily="18" charset="0"/>
                        </a:rPr>
                        <a:t>Tahun</a:t>
                      </a:r>
                      <a:r>
                        <a:rPr lang="en-US" sz="1600" dirty="0" smtClean="0">
                          <a:solidFill>
                            <a:schemeClr val="tx1"/>
                          </a:solidFill>
                          <a:effectLst/>
                          <a:latin typeface="Georgia" pitchFamily="18" charset="0"/>
                        </a:rPr>
                        <a:t> 2014</a:t>
                      </a:r>
                      <a:endParaRPr lang="en-US" sz="1600" dirty="0">
                        <a:solidFill>
                          <a:schemeClr val="tx1"/>
                        </a:solidFill>
                        <a:effectLst/>
                        <a:latin typeface="Georgia" pitchFamily="18" charset="0"/>
                        <a:ea typeface="Calibri"/>
                        <a:cs typeface="Times New Roman"/>
                      </a:endParaRPr>
                    </a:p>
                  </a:txBody>
                  <a:tcPr marL="54155" marR="54155" marT="0" marB="0"/>
                </a:tc>
                <a:tc>
                  <a:txBody>
                    <a:bodyPr/>
                    <a:lstStyle/>
                    <a:p>
                      <a:pPr algn="ctr">
                        <a:lnSpc>
                          <a:spcPct val="115000"/>
                        </a:lnSpc>
                        <a:spcAft>
                          <a:spcPts val="0"/>
                        </a:spcAft>
                      </a:pPr>
                      <a:r>
                        <a:rPr lang="en-US" sz="1600" smtClean="0">
                          <a:solidFill>
                            <a:schemeClr val="tx1"/>
                          </a:solidFill>
                          <a:effectLst/>
                          <a:latin typeface="Georgia" pitchFamily="18" charset="0"/>
                          <a:ea typeface="+mn-ea"/>
                          <a:cs typeface="+mn-cs"/>
                        </a:rPr>
                        <a:t>Keterangan</a:t>
                      </a:r>
                      <a:r>
                        <a:rPr lang="en-US" sz="1600" baseline="0" smtClean="0">
                          <a:solidFill>
                            <a:schemeClr val="tx1"/>
                          </a:solidFill>
                          <a:effectLst/>
                          <a:latin typeface="Georgia" pitchFamily="18" charset="0"/>
                          <a:ea typeface="+mn-ea"/>
                          <a:cs typeface="+mn-cs"/>
                        </a:rPr>
                        <a:t> </a:t>
                      </a:r>
                    </a:p>
                    <a:p>
                      <a:pPr algn="ctr">
                        <a:lnSpc>
                          <a:spcPct val="115000"/>
                        </a:lnSpc>
                        <a:spcAft>
                          <a:spcPts val="0"/>
                        </a:spcAft>
                      </a:pPr>
                      <a:r>
                        <a:rPr lang="en-US" sz="1600" baseline="0" smtClean="0">
                          <a:solidFill>
                            <a:schemeClr val="tx1"/>
                          </a:solidFill>
                          <a:effectLst/>
                          <a:latin typeface="Georgia" pitchFamily="18" charset="0"/>
                          <a:ea typeface="+mn-ea"/>
                          <a:cs typeface="+mn-cs"/>
                        </a:rPr>
                        <a:t>Perubahan</a:t>
                      </a:r>
                      <a:endParaRPr lang="en-US" sz="1600" dirty="0">
                        <a:solidFill>
                          <a:schemeClr val="tx1"/>
                        </a:solidFill>
                        <a:effectLst/>
                        <a:latin typeface="Georgia" pitchFamily="18" charset="0"/>
                        <a:ea typeface="Calibri"/>
                        <a:cs typeface="Times New Roman"/>
                      </a:endParaRPr>
                    </a:p>
                  </a:txBody>
                  <a:tcPr marL="54155" marR="54155" marT="0" marB="0"/>
                </a:tc>
              </a:tr>
              <a:tr h="6385560">
                <a:tc>
                  <a:txBody>
                    <a:bodyPr/>
                    <a:lstStyle/>
                    <a:p>
                      <a:pPr marL="0" lvl="0" indent="0">
                        <a:lnSpc>
                          <a:spcPct val="115000"/>
                        </a:lnSpc>
                        <a:spcAft>
                          <a:spcPts val="0"/>
                        </a:spcAft>
                        <a:buFont typeface="+mj-lt"/>
                        <a:buNone/>
                        <a:tabLst>
                          <a:tab pos="83820" algn="l"/>
                        </a:tabLst>
                      </a:pPr>
                      <a:r>
                        <a:rPr lang="en-US" sz="1600" dirty="0" smtClean="0">
                          <a:solidFill>
                            <a:schemeClr val="tx1"/>
                          </a:solidFill>
                          <a:effectLst/>
                          <a:latin typeface="Georgia" pitchFamily="18" charset="0"/>
                        </a:rPr>
                        <a:t>5.  </a:t>
                      </a:r>
                      <a:endParaRPr lang="en-US" sz="1600" dirty="0">
                        <a:solidFill>
                          <a:schemeClr val="tx1"/>
                        </a:solidFill>
                        <a:effectLst/>
                        <a:latin typeface="Georgia" pitchFamily="18" charset="0"/>
                        <a:ea typeface="Calibri"/>
                        <a:cs typeface="Times New Roman"/>
                      </a:endParaRPr>
                    </a:p>
                  </a:txBody>
                  <a:tcPr marL="54155" marR="54155" marT="0" marB="0"/>
                </a:tc>
                <a:tc>
                  <a:txBody>
                    <a:bodyPr/>
                    <a:lstStyle/>
                    <a:p>
                      <a:pPr algn="ctr"/>
                      <a:r>
                        <a:rPr lang="en-US" sz="1800" kern="1200" dirty="0" smtClean="0">
                          <a:solidFill>
                            <a:schemeClr val="dk1"/>
                          </a:solidFill>
                          <a:effectLst/>
                          <a:latin typeface="Georgia" pitchFamily="18" charset="0"/>
                          <a:ea typeface="+mn-ea"/>
                          <a:cs typeface="+mn-cs"/>
                        </a:rPr>
                        <a:t> </a:t>
                      </a:r>
                      <a:r>
                        <a:rPr lang="id-ID" sz="1800" kern="1200" dirty="0" smtClean="0">
                          <a:solidFill>
                            <a:schemeClr val="dk1"/>
                          </a:solidFill>
                          <a:effectLst/>
                          <a:latin typeface="Georgia" pitchFamily="18" charset="0"/>
                          <a:ea typeface="+mn-ea"/>
                          <a:cs typeface="+mn-cs"/>
                        </a:rPr>
                        <a:t>Pasal 22</a:t>
                      </a:r>
                      <a:endParaRPr lang="en-US" sz="1800" kern="1200" dirty="0" smtClean="0">
                        <a:solidFill>
                          <a:schemeClr val="dk1"/>
                        </a:solidFill>
                        <a:effectLst/>
                        <a:latin typeface="Georgia" pitchFamily="18" charset="0"/>
                        <a:ea typeface="+mn-ea"/>
                        <a:cs typeface="+mn-cs"/>
                      </a:endParaRPr>
                    </a:p>
                    <a:p>
                      <a:r>
                        <a:rPr lang="en-US" sz="1800" b="1" kern="1200" dirty="0" smtClean="0">
                          <a:solidFill>
                            <a:schemeClr val="dk1"/>
                          </a:solidFill>
                          <a:effectLst/>
                          <a:latin typeface="Georgia" pitchFamily="18" charset="0"/>
                          <a:ea typeface="+mn-ea"/>
                          <a:cs typeface="+mn-cs"/>
                        </a:rPr>
                        <a:t> </a:t>
                      </a:r>
                      <a:endParaRPr lang="en-US" sz="1800" kern="1200" dirty="0" smtClean="0">
                        <a:solidFill>
                          <a:schemeClr val="dk1"/>
                        </a:solidFill>
                        <a:effectLst/>
                        <a:latin typeface="Georgia" pitchFamily="18" charset="0"/>
                        <a:ea typeface="+mn-ea"/>
                        <a:cs typeface="+mn-cs"/>
                      </a:endParaRPr>
                    </a:p>
                    <a:p>
                      <a:pPr algn="just"/>
                      <a:r>
                        <a:rPr lang="id-ID" sz="1800" kern="1200" dirty="0" smtClean="0">
                          <a:solidFill>
                            <a:schemeClr val="dk1"/>
                          </a:solidFill>
                          <a:effectLst/>
                          <a:latin typeface="Georgia" pitchFamily="18" charset="0"/>
                          <a:ea typeface="+mn-ea"/>
                          <a:cs typeface="+mn-cs"/>
                        </a:rPr>
                        <a:t>Negara dan pemerintah berkewajiban dan bertanggung jawab memberikan dukungan sarana dan prasarana dalam penyelenggaraan perlindungan anak.</a:t>
                      </a:r>
                      <a:endParaRPr lang="en-US" sz="1800" kern="1200" dirty="0">
                        <a:solidFill>
                          <a:schemeClr val="dk1"/>
                        </a:solidFill>
                        <a:effectLst/>
                        <a:latin typeface="Georgia" pitchFamily="18" charset="0"/>
                        <a:ea typeface="+mn-ea"/>
                        <a:cs typeface="+mn-cs"/>
                      </a:endParaRPr>
                    </a:p>
                  </a:txBody>
                  <a:tcPr marL="54155" marR="54155" marT="0" marB="0"/>
                </a:tc>
                <a:tc>
                  <a:txBody>
                    <a:bodyPr/>
                    <a:lstStyle/>
                    <a:p>
                      <a:pPr algn="ctr"/>
                      <a:r>
                        <a:rPr lang="en-US" sz="1800" b="0" kern="1200" dirty="0" err="1" smtClean="0">
                          <a:solidFill>
                            <a:schemeClr val="dk1"/>
                          </a:solidFill>
                          <a:effectLst/>
                          <a:latin typeface="Georgia" pitchFamily="18" charset="0"/>
                          <a:ea typeface="+mn-ea"/>
                          <a:cs typeface="+mn-cs"/>
                        </a:rPr>
                        <a:t>Pasal</a:t>
                      </a:r>
                      <a:r>
                        <a:rPr lang="en-US" sz="1800" b="0" kern="1200" dirty="0" smtClean="0">
                          <a:solidFill>
                            <a:schemeClr val="dk1"/>
                          </a:solidFill>
                          <a:effectLst/>
                          <a:latin typeface="Georgia" pitchFamily="18" charset="0"/>
                          <a:ea typeface="+mn-ea"/>
                          <a:cs typeface="+mn-cs"/>
                        </a:rPr>
                        <a:t> 22</a:t>
                      </a:r>
                    </a:p>
                    <a:p>
                      <a:r>
                        <a:rPr lang="en-US" sz="1800" kern="1200" dirty="0" smtClean="0">
                          <a:solidFill>
                            <a:schemeClr val="dk1"/>
                          </a:solidFill>
                          <a:effectLst/>
                          <a:latin typeface="Georgia" pitchFamily="18" charset="0"/>
                          <a:ea typeface="+mn-ea"/>
                          <a:cs typeface="+mn-cs"/>
                        </a:rPr>
                        <a:t> </a:t>
                      </a:r>
                    </a:p>
                    <a:p>
                      <a:pPr algn="just"/>
                      <a:r>
                        <a:rPr lang="en-US" sz="1800" kern="1200" dirty="0" smtClean="0">
                          <a:solidFill>
                            <a:schemeClr val="dk1"/>
                          </a:solidFill>
                          <a:effectLst/>
                          <a:latin typeface="Georgia" pitchFamily="18" charset="0"/>
                          <a:ea typeface="+mn-ea"/>
                          <a:cs typeface="+mn-cs"/>
                        </a:rPr>
                        <a:t>Negara, </a:t>
                      </a:r>
                      <a:r>
                        <a:rPr lang="en-US" sz="1800" kern="1200" dirty="0" err="1" smtClean="0">
                          <a:solidFill>
                            <a:schemeClr val="dk1"/>
                          </a:solidFill>
                          <a:effectLst/>
                          <a:latin typeface="Georgia" pitchFamily="18" charset="0"/>
                          <a:ea typeface="+mn-ea"/>
                          <a:cs typeface="+mn-cs"/>
                        </a:rPr>
                        <a:t>Pemerintah</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dan</a:t>
                      </a:r>
                      <a:r>
                        <a:rPr lang="en-US" sz="1800" kern="1200" dirty="0" smtClean="0">
                          <a:solidFill>
                            <a:schemeClr val="dk1"/>
                          </a:solidFill>
                          <a:effectLst/>
                          <a:latin typeface="Georgia" pitchFamily="18" charset="0"/>
                          <a:ea typeface="+mn-ea"/>
                          <a:cs typeface="+mn-cs"/>
                        </a:rPr>
                        <a:t> </a:t>
                      </a:r>
                      <a:r>
                        <a:rPr lang="en-US" sz="1800" b="0" kern="1200" dirty="0" err="1" smtClean="0">
                          <a:solidFill>
                            <a:schemeClr val="dk1"/>
                          </a:solidFill>
                          <a:effectLst/>
                          <a:latin typeface="Georgia" pitchFamily="18" charset="0"/>
                          <a:ea typeface="+mn-ea"/>
                          <a:cs typeface="+mn-cs"/>
                        </a:rPr>
                        <a:t>Pemerintah</a:t>
                      </a:r>
                      <a:r>
                        <a:rPr lang="en-US" sz="1800" b="0" kern="1200" dirty="0" smtClean="0">
                          <a:solidFill>
                            <a:schemeClr val="dk1"/>
                          </a:solidFill>
                          <a:effectLst/>
                          <a:latin typeface="Georgia" pitchFamily="18" charset="0"/>
                          <a:ea typeface="+mn-ea"/>
                          <a:cs typeface="+mn-cs"/>
                        </a:rPr>
                        <a:t> Daerah </a:t>
                      </a:r>
                      <a:r>
                        <a:rPr lang="en-US" sz="1800" b="0" kern="1200" dirty="0" err="1" smtClean="0">
                          <a:solidFill>
                            <a:schemeClr val="dk1"/>
                          </a:solidFill>
                          <a:effectLst/>
                          <a:latin typeface="Georgia" pitchFamily="18" charset="0"/>
                          <a:ea typeface="+mn-ea"/>
                          <a:cs typeface="+mn-cs"/>
                        </a:rPr>
                        <a:t>berkewajiban</a:t>
                      </a:r>
                      <a:r>
                        <a:rPr lang="en-US" sz="1800" b="0" kern="1200" dirty="0" smtClean="0">
                          <a:solidFill>
                            <a:schemeClr val="dk1"/>
                          </a:solidFill>
                          <a:effectLst/>
                          <a:latin typeface="Georgia" pitchFamily="18" charset="0"/>
                          <a:ea typeface="+mn-ea"/>
                          <a:cs typeface="+mn-cs"/>
                        </a:rPr>
                        <a:t> </a:t>
                      </a:r>
                      <a:r>
                        <a:rPr lang="en-US" sz="1800" b="0" kern="1200" dirty="0" err="1" smtClean="0">
                          <a:solidFill>
                            <a:schemeClr val="dk1"/>
                          </a:solidFill>
                          <a:effectLst/>
                          <a:latin typeface="Georgia" pitchFamily="18" charset="0"/>
                          <a:ea typeface="+mn-ea"/>
                          <a:cs typeface="+mn-cs"/>
                        </a:rPr>
                        <a:t>dan</a:t>
                      </a:r>
                      <a:r>
                        <a:rPr lang="en-US" sz="1800" b="0" kern="1200" dirty="0" smtClean="0">
                          <a:solidFill>
                            <a:schemeClr val="dk1"/>
                          </a:solidFill>
                          <a:effectLst/>
                          <a:latin typeface="Georgia" pitchFamily="18" charset="0"/>
                          <a:ea typeface="+mn-ea"/>
                          <a:cs typeface="+mn-cs"/>
                        </a:rPr>
                        <a:t> </a:t>
                      </a:r>
                      <a:r>
                        <a:rPr lang="en-US" sz="1800" b="0" kern="1200" dirty="0" err="1" smtClean="0">
                          <a:solidFill>
                            <a:schemeClr val="dk1"/>
                          </a:solidFill>
                          <a:effectLst/>
                          <a:latin typeface="Georgia" pitchFamily="18" charset="0"/>
                          <a:ea typeface="+mn-ea"/>
                          <a:cs typeface="+mn-cs"/>
                        </a:rPr>
                        <a:t>bertanggung</a:t>
                      </a:r>
                      <a:r>
                        <a:rPr lang="en-US" sz="1800" b="0" kern="1200" dirty="0" smtClean="0">
                          <a:solidFill>
                            <a:schemeClr val="dk1"/>
                          </a:solidFill>
                          <a:effectLst/>
                          <a:latin typeface="Georgia" pitchFamily="18" charset="0"/>
                          <a:ea typeface="+mn-ea"/>
                          <a:cs typeface="+mn-cs"/>
                        </a:rPr>
                        <a:t> </a:t>
                      </a:r>
                      <a:r>
                        <a:rPr lang="en-US" sz="1800" b="0" kern="1200" dirty="0" err="1" smtClean="0">
                          <a:solidFill>
                            <a:schemeClr val="dk1"/>
                          </a:solidFill>
                          <a:effectLst/>
                          <a:latin typeface="Georgia" pitchFamily="18" charset="0"/>
                          <a:ea typeface="+mn-ea"/>
                          <a:cs typeface="+mn-cs"/>
                        </a:rPr>
                        <a:t>jawab</a:t>
                      </a:r>
                      <a:r>
                        <a:rPr lang="en-US" sz="1800" b="0" kern="1200" dirty="0" smtClean="0">
                          <a:solidFill>
                            <a:schemeClr val="dk1"/>
                          </a:solidFill>
                          <a:effectLst/>
                          <a:latin typeface="Georgia" pitchFamily="18" charset="0"/>
                          <a:ea typeface="+mn-ea"/>
                          <a:cs typeface="+mn-cs"/>
                        </a:rPr>
                        <a:t> </a:t>
                      </a:r>
                      <a:r>
                        <a:rPr lang="en-US" sz="1800" b="0" kern="1200" dirty="0" err="1" smtClean="0">
                          <a:solidFill>
                            <a:schemeClr val="dk1"/>
                          </a:solidFill>
                          <a:effectLst/>
                          <a:latin typeface="Georgia" pitchFamily="18" charset="0"/>
                          <a:ea typeface="+mn-ea"/>
                          <a:cs typeface="+mn-cs"/>
                        </a:rPr>
                        <a:t>memberikan</a:t>
                      </a:r>
                      <a:r>
                        <a:rPr lang="en-US" sz="1800" b="0" kern="1200" dirty="0" smtClean="0">
                          <a:solidFill>
                            <a:schemeClr val="dk1"/>
                          </a:solidFill>
                          <a:effectLst/>
                          <a:latin typeface="Georgia" pitchFamily="18" charset="0"/>
                          <a:ea typeface="+mn-ea"/>
                          <a:cs typeface="+mn-cs"/>
                        </a:rPr>
                        <a:t> </a:t>
                      </a:r>
                      <a:r>
                        <a:rPr lang="en-US" sz="1800" b="0" kern="1200" dirty="0" err="1" smtClean="0">
                          <a:solidFill>
                            <a:schemeClr val="dk1"/>
                          </a:solidFill>
                          <a:effectLst/>
                          <a:latin typeface="Georgia" pitchFamily="18" charset="0"/>
                          <a:ea typeface="+mn-ea"/>
                          <a:cs typeface="+mn-cs"/>
                        </a:rPr>
                        <a:t>dukungan</a:t>
                      </a:r>
                      <a:r>
                        <a:rPr lang="en-US" sz="1800" b="0" kern="1200" dirty="0" smtClean="0">
                          <a:solidFill>
                            <a:schemeClr val="dk1"/>
                          </a:solidFill>
                          <a:effectLst/>
                          <a:latin typeface="Georgia" pitchFamily="18" charset="0"/>
                          <a:ea typeface="+mn-ea"/>
                          <a:cs typeface="+mn-cs"/>
                        </a:rPr>
                        <a:t> </a:t>
                      </a:r>
                      <a:r>
                        <a:rPr lang="en-US" sz="1800" b="0" kern="1200" dirty="0" err="1" smtClean="0">
                          <a:solidFill>
                            <a:schemeClr val="dk1"/>
                          </a:solidFill>
                          <a:effectLst/>
                          <a:latin typeface="Georgia" pitchFamily="18" charset="0"/>
                          <a:ea typeface="+mn-ea"/>
                          <a:cs typeface="+mn-cs"/>
                        </a:rPr>
                        <a:t>sarana</a:t>
                      </a:r>
                      <a:r>
                        <a:rPr lang="id-ID" sz="1800" b="0" kern="1200" dirty="0" smtClean="0">
                          <a:solidFill>
                            <a:schemeClr val="dk1"/>
                          </a:solidFill>
                          <a:effectLst/>
                          <a:latin typeface="Georgia" pitchFamily="18" charset="0"/>
                          <a:ea typeface="+mn-ea"/>
                          <a:cs typeface="+mn-cs"/>
                        </a:rPr>
                        <a:t>,</a:t>
                      </a:r>
                      <a:r>
                        <a:rPr lang="en-US" sz="1800" b="0" kern="1200" dirty="0" smtClean="0">
                          <a:solidFill>
                            <a:schemeClr val="dk1"/>
                          </a:solidFill>
                          <a:effectLst/>
                          <a:latin typeface="Georgia" pitchFamily="18" charset="0"/>
                          <a:ea typeface="+mn-ea"/>
                          <a:cs typeface="+mn-cs"/>
                        </a:rPr>
                        <a:t> </a:t>
                      </a:r>
                      <a:r>
                        <a:rPr lang="en-US" sz="1800" b="0" kern="1200" dirty="0" err="1" smtClean="0">
                          <a:solidFill>
                            <a:schemeClr val="dk1"/>
                          </a:solidFill>
                          <a:effectLst/>
                          <a:latin typeface="Georgia" pitchFamily="18" charset="0"/>
                          <a:ea typeface="+mn-ea"/>
                          <a:cs typeface="+mn-cs"/>
                        </a:rPr>
                        <a:t>prasarana</a:t>
                      </a:r>
                      <a:r>
                        <a:rPr lang="en-US" sz="1800" b="0" kern="1200" dirty="0" smtClean="0">
                          <a:solidFill>
                            <a:schemeClr val="dk1"/>
                          </a:solidFill>
                          <a:effectLst/>
                          <a:latin typeface="Georgia" pitchFamily="18" charset="0"/>
                          <a:ea typeface="+mn-ea"/>
                          <a:cs typeface="+mn-cs"/>
                        </a:rPr>
                        <a:t>,</a:t>
                      </a:r>
                      <a:r>
                        <a:rPr lang="id-ID" sz="1800" b="1" kern="1200" dirty="0" smtClean="0">
                          <a:solidFill>
                            <a:schemeClr val="dk1"/>
                          </a:solidFill>
                          <a:effectLst/>
                          <a:latin typeface="Georgia" pitchFamily="18" charset="0"/>
                          <a:ea typeface="+mn-ea"/>
                          <a:cs typeface="+mn-cs"/>
                        </a:rPr>
                        <a:t> dan ketersediaan s</a:t>
                      </a:r>
                      <a:r>
                        <a:rPr lang="en-US" sz="1800" b="1" kern="1200" dirty="0" smtClean="0">
                          <a:solidFill>
                            <a:schemeClr val="dk1"/>
                          </a:solidFill>
                          <a:effectLst/>
                          <a:latin typeface="Georgia" pitchFamily="18" charset="0"/>
                          <a:ea typeface="+mn-ea"/>
                          <a:cs typeface="+mn-cs"/>
                        </a:rPr>
                        <a:t>umber </a:t>
                      </a:r>
                      <a:r>
                        <a:rPr lang="id-ID" sz="1800" b="1" kern="1200" dirty="0" smtClean="0">
                          <a:solidFill>
                            <a:schemeClr val="dk1"/>
                          </a:solidFill>
                          <a:effectLst/>
                          <a:latin typeface="Georgia" pitchFamily="18" charset="0"/>
                          <a:ea typeface="+mn-ea"/>
                          <a:cs typeface="+mn-cs"/>
                        </a:rPr>
                        <a:t>d</a:t>
                      </a:r>
                      <a:r>
                        <a:rPr lang="en-US" sz="1800" b="1" kern="1200" dirty="0" err="1" smtClean="0">
                          <a:solidFill>
                            <a:schemeClr val="dk1"/>
                          </a:solidFill>
                          <a:effectLst/>
                          <a:latin typeface="Georgia" pitchFamily="18" charset="0"/>
                          <a:ea typeface="+mn-ea"/>
                          <a:cs typeface="+mn-cs"/>
                        </a:rPr>
                        <a:t>aya</a:t>
                      </a:r>
                      <a:r>
                        <a:rPr lang="en-US" sz="1800" b="1" kern="1200" dirty="0" smtClean="0">
                          <a:solidFill>
                            <a:schemeClr val="dk1"/>
                          </a:solidFill>
                          <a:effectLst/>
                          <a:latin typeface="Georgia" pitchFamily="18" charset="0"/>
                          <a:ea typeface="+mn-ea"/>
                          <a:cs typeface="+mn-cs"/>
                        </a:rPr>
                        <a:t> </a:t>
                      </a:r>
                      <a:r>
                        <a:rPr lang="id-ID" sz="1800" b="1" kern="1200" dirty="0" smtClean="0">
                          <a:solidFill>
                            <a:schemeClr val="dk1"/>
                          </a:solidFill>
                          <a:effectLst/>
                          <a:latin typeface="Georgia" pitchFamily="18" charset="0"/>
                          <a:ea typeface="+mn-ea"/>
                          <a:cs typeface="+mn-cs"/>
                        </a:rPr>
                        <a:t>m</a:t>
                      </a:r>
                      <a:r>
                        <a:rPr lang="en-US" sz="1800" b="1" kern="1200" dirty="0" err="1" smtClean="0">
                          <a:solidFill>
                            <a:schemeClr val="dk1"/>
                          </a:solidFill>
                          <a:effectLst/>
                          <a:latin typeface="Georgia" pitchFamily="18" charset="0"/>
                          <a:ea typeface="+mn-ea"/>
                          <a:cs typeface="+mn-cs"/>
                        </a:rPr>
                        <a:t>anusia</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dalam</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penyelenggaraan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Perlindungan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Anak</a:t>
                      </a:r>
                      <a:r>
                        <a:rPr lang="en-US" sz="1800" kern="1200" dirty="0" smtClean="0">
                          <a:solidFill>
                            <a:schemeClr val="dk1"/>
                          </a:solidFill>
                          <a:effectLst/>
                          <a:latin typeface="Georgia" pitchFamily="18" charset="0"/>
                          <a:ea typeface="+mn-ea"/>
                          <a:cs typeface="+mn-cs"/>
                        </a:rPr>
                        <a:t>.</a:t>
                      </a:r>
                      <a:endParaRPr lang="en-US" sz="1800" kern="1200" dirty="0">
                        <a:solidFill>
                          <a:schemeClr val="dk1"/>
                        </a:solidFill>
                        <a:effectLst/>
                        <a:latin typeface="Georgia" pitchFamily="18" charset="0"/>
                        <a:ea typeface="+mn-ea"/>
                        <a:cs typeface="+mn-cs"/>
                      </a:endParaRPr>
                    </a:p>
                  </a:txBody>
                  <a:tcPr marL="54155" marR="54155" marT="0" marB="0"/>
                </a:tc>
                <a:tc>
                  <a:txBody>
                    <a:bodyPr/>
                    <a:lstStyle/>
                    <a:p>
                      <a:pPr algn="just"/>
                      <a:r>
                        <a:rPr lang="en-US" sz="1800" b="1" kern="1200" dirty="0" err="1" smtClean="0">
                          <a:solidFill>
                            <a:schemeClr val="dk1"/>
                          </a:solidFill>
                          <a:effectLst/>
                          <a:latin typeface="Georgia" pitchFamily="18" charset="0"/>
                          <a:ea typeface="+mn-ea"/>
                          <a:cs typeface="+mn-cs"/>
                        </a:rPr>
                        <a:t>Dalam</a:t>
                      </a:r>
                      <a:r>
                        <a:rPr lang="en-US" sz="1800" b="1" kern="1200" dirty="0" smtClean="0">
                          <a:solidFill>
                            <a:schemeClr val="dk1"/>
                          </a:solidFill>
                          <a:effectLst/>
                          <a:latin typeface="Georgia" pitchFamily="18" charset="0"/>
                          <a:ea typeface="+mn-ea"/>
                          <a:cs typeface="+mn-cs"/>
                        </a:rPr>
                        <a:t> </a:t>
                      </a:r>
                      <a:r>
                        <a:rPr lang="en-US" sz="1800" b="1" kern="1200" dirty="0" err="1" smtClean="0">
                          <a:solidFill>
                            <a:schemeClr val="dk1"/>
                          </a:solidFill>
                          <a:effectLst/>
                          <a:latin typeface="Georgia" pitchFamily="18" charset="0"/>
                          <a:ea typeface="+mn-ea"/>
                          <a:cs typeface="+mn-cs"/>
                        </a:rPr>
                        <a:t>Penjelasan</a:t>
                      </a:r>
                      <a:r>
                        <a:rPr lang="en-US" sz="1800" kern="1200" dirty="0" smtClean="0">
                          <a:solidFill>
                            <a:schemeClr val="dk1"/>
                          </a:solidFill>
                          <a:effectLst/>
                          <a:latin typeface="Georgia" pitchFamily="18" charset="0"/>
                          <a:ea typeface="+mn-ea"/>
                          <a:cs typeface="+mn-cs"/>
                        </a:rPr>
                        <a:t> </a:t>
                      </a:r>
                      <a:r>
                        <a:rPr lang="id-ID" sz="1800" kern="1200" dirty="0" smtClean="0">
                          <a:solidFill>
                            <a:schemeClr val="dk1"/>
                          </a:solidFill>
                          <a:effectLst/>
                          <a:latin typeface="Georgia" pitchFamily="18" charset="0"/>
                          <a:ea typeface="+mn-ea"/>
                          <a:cs typeface="+mn-cs"/>
                        </a:rPr>
                        <a:t>yang dimaksud dengan </a:t>
                      </a:r>
                      <a:r>
                        <a:rPr lang="en-US" sz="1800" kern="1200" dirty="0" smtClean="0">
                          <a:solidFill>
                            <a:schemeClr val="dk1"/>
                          </a:solidFill>
                          <a:effectLst/>
                          <a:latin typeface="Georgia" pitchFamily="18" charset="0"/>
                          <a:ea typeface="+mn-ea"/>
                          <a:cs typeface="+mn-cs"/>
                        </a:rPr>
                        <a:t>“</a:t>
                      </a:r>
                      <a:r>
                        <a:rPr lang="en-US" sz="1800" b="1" kern="1200" dirty="0" err="1" smtClean="0">
                          <a:solidFill>
                            <a:schemeClr val="dk1"/>
                          </a:solidFill>
                          <a:effectLst/>
                          <a:latin typeface="Georgia" pitchFamily="18" charset="0"/>
                          <a:ea typeface="+mn-ea"/>
                          <a:cs typeface="+mn-cs"/>
                        </a:rPr>
                        <a:t>dukungan</a:t>
                      </a:r>
                      <a:r>
                        <a:rPr lang="en-US" sz="1800" b="1" kern="1200" dirty="0" smtClean="0">
                          <a:solidFill>
                            <a:schemeClr val="dk1"/>
                          </a:solidFill>
                          <a:effectLst/>
                          <a:latin typeface="Georgia" pitchFamily="18" charset="0"/>
                          <a:ea typeface="+mn-ea"/>
                          <a:cs typeface="+mn-cs"/>
                        </a:rPr>
                        <a:t> </a:t>
                      </a:r>
                      <a:r>
                        <a:rPr lang="en-US" sz="1800" b="1" kern="1200" dirty="0" err="1" smtClean="0">
                          <a:solidFill>
                            <a:schemeClr val="dk1"/>
                          </a:solidFill>
                          <a:effectLst/>
                          <a:latin typeface="Georgia" pitchFamily="18" charset="0"/>
                          <a:ea typeface="+mn-ea"/>
                          <a:cs typeface="+mn-cs"/>
                        </a:rPr>
                        <a:t>sarana</a:t>
                      </a:r>
                      <a:r>
                        <a:rPr lang="en-US" sz="1800" b="1" kern="1200" dirty="0" smtClean="0">
                          <a:solidFill>
                            <a:schemeClr val="dk1"/>
                          </a:solidFill>
                          <a:effectLst/>
                          <a:latin typeface="Georgia" pitchFamily="18" charset="0"/>
                          <a:ea typeface="+mn-ea"/>
                          <a:cs typeface="+mn-cs"/>
                        </a:rPr>
                        <a:t> </a:t>
                      </a:r>
                      <a:r>
                        <a:rPr lang="en-US" sz="1800" b="1" kern="1200" dirty="0" err="1" smtClean="0">
                          <a:solidFill>
                            <a:schemeClr val="dk1"/>
                          </a:solidFill>
                          <a:effectLst/>
                          <a:latin typeface="Georgia" pitchFamily="18" charset="0"/>
                          <a:ea typeface="+mn-ea"/>
                          <a:cs typeface="+mn-cs"/>
                        </a:rPr>
                        <a:t>dan</a:t>
                      </a:r>
                      <a:r>
                        <a:rPr lang="en-US" sz="1800" b="1" kern="1200" dirty="0" smtClean="0">
                          <a:solidFill>
                            <a:schemeClr val="dk1"/>
                          </a:solidFill>
                          <a:effectLst/>
                          <a:latin typeface="Georgia" pitchFamily="18" charset="0"/>
                          <a:ea typeface="+mn-ea"/>
                          <a:cs typeface="+mn-cs"/>
                        </a:rPr>
                        <a:t> </a:t>
                      </a:r>
                      <a:r>
                        <a:rPr lang="en-US" sz="1800" b="1" kern="1200" dirty="0" err="1" smtClean="0">
                          <a:solidFill>
                            <a:schemeClr val="dk1"/>
                          </a:solidFill>
                          <a:effectLst/>
                          <a:latin typeface="Georgia" pitchFamily="18" charset="0"/>
                          <a:ea typeface="+mn-ea"/>
                          <a:cs typeface="+mn-cs"/>
                        </a:rPr>
                        <a:t>prasarana</a:t>
                      </a:r>
                      <a:r>
                        <a:rPr lang="en-US" sz="1800" b="1" kern="1200" dirty="0" smtClean="0">
                          <a:solidFill>
                            <a:schemeClr val="dk1"/>
                          </a:solidFill>
                          <a:effectLst/>
                          <a:latin typeface="Georgia" pitchFamily="18" charset="0"/>
                          <a:ea typeface="+mn-ea"/>
                          <a:cs typeface="+mn-cs"/>
                        </a:rPr>
                        <a:t>”</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salah</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satunya</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adalah</a:t>
                      </a:r>
                      <a:r>
                        <a:rPr lang="en-US" sz="1800" kern="1200" dirty="0" smtClean="0">
                          <a:solidFill>
                            <a:schemeClr val="dk1"/>
                          </a:solidFill>
                          <a:effectLst/>
                          <a:latin typeface="Georgia" pitchFamily="18" charset="0"/>
                          <a:ea typeface="+mn-ea"/>
                          <a:cs typeface="+mn-cs"/>
                        </a:rPr>
                        <a:t> </a:t>
                      </a:r>
                      <a:r>
                        <a:rPr lang="en-US" sz="1800" b="1" kern="1200" dirty="0" err="1" smtClean="0">
                          <a:solidFill>
                            <a:schemeClr val="dk1"/>
                          </a:solidFill>
                          <a:effectLst/>
                          <a:latin typeface="Georgia" pitchFamily="18" charset="0"/>
                          <a:ea typeface="+mn-ea"/>
                          <a:cs typeface="+mn-cs"/>
                        </a:rPr>
                        <a:t>termasuk</a:t>
                      </a:r>
                      <a:r>
                        <a:rPr lang="en-US" sz="1800" b="1" kern="1200" dirty="0" smtClean="0">
                          <a:solidFill>
                            <a:schemeClr val="dk1"/>
                          </a:solidFill>
                          <a:effectLst/>
                          <a:latin typeface="Georgia" pitchFamily="18" charset="0"/>
                          <a:ea typeface="+mn-ea"/>
                          <a:cs typeface="+mn-cs"/>
                        </a:rPr>
                        <a:t> </a:t>
                      </a:r>
                      <a:r>
                        <a:rPr lang="en-US" sz="1800" b="1" kern="1200" dirty="0" err="1" smtClean="0">
                          <a:solidFill>
                            <a:schemeClr val="dk1"/>
                          </a:solidFill>
                          <a:effectLst/>
                          <a:latin typeface="Georgia" pitchFamily="18" charset="0"/>
                          <a:ea typeface="+mn-ea"/>
                          <a:cs typeface="+mn-cs"/>
                        </a:rPr>
                        <a:t>optimalisasi</a:t>
                      </a:r>
                      <a:r>
                        <a:rPr lang="en-US" sz="1800" b="1" kern="1200" dirty="0" smtClean="0">
                          <a:solidFill>
                            <a:schemeClr val="dk1"/>
                          </a:solidFill>
                          <a:effectLst/>
                          <a:latin typeface="Georgia" pitchFamily="18" charset="0"/>
                          <a:ea typeface="+mn-ea"/>
                          <a:cs typeface="+mn-cs"/>
                        </a:rPr>
                        <a:t> </a:t>
                      </a:r>
                      <a:r>
                        <a:rPr lang="en-US" sz="1800" b="1" kern="1200" dirty="0" err="1" smtClean="0">
                          <a:solidFill>
                            <a:schemeClr val="dk1"/>
                          </a:solidFill>
                          <a:effectLst/>
                          <a:latin typeface="Georgia" pitchFamily="18" charset="0"/>
                          <a:ea typeface="+mn-ea"/>
                          <a:cs typeface="+mn-cs"/>
                        </a:rPr>
                        <a:t>dari</a:t>
                      </a:r>
                      <a:r>
                        <a:rPr lang="en-US" sz="1800" b="1" kern="1200" dirty="0" smtClean="0">
                          <a:solidFill>
                            <a:schemeClr val="dk1"/>
                          </a:solidFill>
                          <a:effectLst/>
                          <a:latin typeface="Georgia" pitchFamily="18" charset="0"/>
                          <a:ea typeface="+mn-ea"/>
                          <a:cs typeface="+mn-cs"/>
                        </a:rPr>
                        <a:t> unit </a:t>
                      </a:r>
                      <a:r>
                        <a:rPr lang="en-US" sz="1800" b="1" kern="1200" dirty="0" err="1" smtClean="0">
                          <a:solidFill>
                            <a:schemeClr val="dk1"/>
                          </a:solidFill>
                          <a:effectLst/>
                          <a:latin typeface="Georgia" pitchFamily="18" charset="0"/>
                          <a:ea typeface="+mn-ea"/>
                          <a:cs typeface="+mn-cs"/>
                        </a:rPr>
                        <a:t>pelaksana</a:t>
                      </a:r>
                      <a:r>
                        <a:rPr lang="en-US" sz="1800" b="1" kern="1200" dirty="0" smtClean="0">
                          <a:solidFill>
                            <a:schemeClr val="dk1"/>
                          </a:solidFill>
                          <a:effectLst/>
                          <a:latin typeface="Georgia" pitchFamily="18" charset="0"/>
                          <a:ea typeface="+mn-ea"/>
                          <a:cs typeface="+mn-cs"/>
                        </a:rPr>
                        <a:t> </a:t>
                      </a:r>
                      <a:r>
                        <a:rPr lang="en-US" sz="1800" b="1" kern="1200" dirty="0" err="1" smtClean="0">
                          <a:solidFill>
                            <a:schemeClr val="dk1"/>
                          </a:solidFill>
                          <a:effectLst/>
                          <a:latin typeface="Georgia" pitchFamily="18" charset="0"/>
                          <a:ea typeface="+mn-ea"/>
                          <a:cs typeface="+mn-cs"/>
                        </a:rPr>
                        <a:t>teknis</a:t>
                      </a:r>
                      <a:r>
                        <a:rPr lang="en-US" sz="1800" b="1" kern="1200" dirty="0" smtClean="0">
                          <a:solidFill>
                            <a:schemeClr val="dk1"/>
                          </a:solidFill>
                          <a:effectLst/>
                          <a:latin typeface="Georgia" pitchFamily="18" charset="0"/>
                          <a:ea typeface="+mn-ea"/>
                          <a:cs typeface="+mn-cs"/>
                        </a:rPr>
                        <a:t> </a:t>
                      </a:r>
                      <a:r>
                        <a:rPr lang="en-US" sz="1800" b="1" kern="1200" dirty="0" err="1" smtClean="0">
                          <a:solidFill>
                            <a:schemeClr val="dk1"/>
                          </a:solidFill>
                          <a:effectLst/>
                          <a:latin typeface="Georgia" pitchFamily="18" charset="0"/>
                          <a:ea typeface="+mn-ea"/>
                          <a:cs typeface="+mn-cs"/>
                        </a:rPr>
                        <a:t>penyelenggaraan</a:t>
                      </a:r>
                      <a:r>
                        <a:rPr lang="en-US" sz="1800" b="1" kern="1200" dirty="0" smtClean="0">
                          <a:solidFill>
                            <a:schemeClr val="dk1"/>
                          </a:solidFill>
                          <a:effectLst/>
                          <a:latin typeface="Georgia" pitchFamily="18" charset="0"/>
                          <a:ea typeface="+mn-ea"/>
                          <a:cs typeface="+mn-cs"/>
                        </a:rPr>
                        <a:t> </a:t>
                      </a:r>
                      <a:r>
                        <a:rPr lang="en-US" sz="1800" b="1" kern="1200" dirty="0" err="1" smtClean="0">
                          <a:solidFill>
                            <a:schemeClr val="dk1"/>
                          </a:solidFill>
                          <a:effectLst/>
                          <a:latin typeface="Georgia" pitchFamily="18" charset="0"/>
                          <a:ea typeface="+mn-ea"/>
                          <a:cs typeface="+mn-cs"/>
                        </a:rPr>
                        <a:t>Perlindungan</a:t>
                      </a:r>
                      <a:r>
                        <a:rPr lang="en-US" sz="1800" b="1"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Anak</a:t>
                      </a:r>
                      <a:r>
                        <a:rPr lang="en-US" sz="1800" kern="1200" dirty="0" smtClean="0">
                          <a:solidFill>
                            <a:schemeClr val="dk1"/>
                          </a:solidFill>
                          <a:effectLst/>
                          <a:latin typeface="Georgia" pitchFamily="18" charset="0"/>
                          <a:ea typeface="+mn-ea"/>
                          <a:cs typeface="+mn-cs"/>
                        </a:rPr>
                        <a:t> yang </a:t>
                      </a:r>
                      <a:r>
                        <a:rPr lang="en-US" sz="1800" kern="1200" dirty="0" err="1" smtClean="0">
                          <a:solidFill>
                            <a:schemeClr val="dk1"/>
                          </a:solidFill>
                          <a:effectLst/>
                          <a:latin typeface="Georgia" pitchFamily="18" charset="0"/>
                          <a:ea typeface="+mn-ea"/>
                          <a:cs typeface="+mn-cs"/>
                        </a:rPr>
                        <a:t>ada</a:t>
                      </a:r>
                      <a:r>
                        <a:rPr lang="en-US" sz="1800" kern="1200" dirty="0" smtClean="0">
                          <a:solidFill>
                            <a:schemeClr val="dk1"/>
                          </a:solidFill>
                          <a:effectLst/>
                          <a:latin typeface="Georgia" pitchFamily="18" charset="0"/>
                          <a:ea typeface="+mn-ea"/>
                          <a:cs typeface="+mn-cs"/>
                        </a:rPr>
                        <a:t> di </a:t>
                      </a:r>
                      <a:r>
                        <a:rPr lang="en-US" sz="1800" kern="1200" dirty="0" err="1" smtClean="0">
                          <a:solidFill>
                            <a:schemeClr val="dk1"/>
                          </a:solidFill>
                          <a:effectLst/>
                          <a:latin typeface="Georgia" pitchFamily="18" charset="0"/>
                          <a:ea typeface="+mn-ea"/>
                          <a:cs typeface="+mn-cs"/>
                        </a:rPr>
                        <a:t>daerah</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yaitu</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diantaranya</a:t>
                      </a:r>
                      <a:r>
                        <a:rPr lang="en-US" sz="1800" kern="1200" dirty="0" smtClean="0">
                          <a:solidFill>
                            <a:schemeClr val="dk1"/>
                          </a:solidFill>
                          <a:effectLst/>
                          <a:latin typeface="Georgia" pitchFamily="18" charset="0"/>
                          <a:ea typeface="+mn-ea"/>
                          <a:cs typeface="+mn-cs"/>
                        </a:rPr>
                        <a:t> </a:t>
                      </a:r>
                      <a:r>
                        <a:rPr lang="en-US" sz="1800" b="1" kern="1200" dirty="0" err="1" smtClean="0">
                          <a:solidFill>
                            <a:schemeClr val="dk1"/>
                          </a:solidFill>
                          <a:effectLst/>
                          <a:latin typeface="Georgia" pitchFamily="18" charset="0"/>
                          <a:ea typeface="+mn-ea"/>
                          <a:cs typeface="+mn-cs"/>
                        </a:rPr>
                        <a:t>Pusat</a:t>
                      </a:r>
                      <a:r>
                        <a:rPr lang="en-US" sz="1800" b="1" kern="1200" dirty="0" smtClean="0">
                          <a:solidFill>
                            <a:schemeClr val="dk1"/>
                          </a:solidFill>
                          <a:effectLst/>
                          <a:latin typeface="Georgia" pitchFamily="18" charset="0"/>
                          <a:ea typeface="+mn-ea"/>
                          <a:cs typeface="+mn-cs"/>
                        </a:rPr>
                        <a:t> </a:t>
                      </a:r>
                      <a:r>
                        <a:rPr lang="en-US" sz="1800" b="1" kern="1200" dirty="0" err="1" smtClean="0">
                          <a:solidFill>
                            <a:schemeClr val="dk1"/>
                          </a:solidFill>
                          <a:effectLst/>
                          <a:latin typeface="Georgia" pitchFamily="18" charset="0"/>
                          <a:ea typeface="+mn-ea"/>
                          <a:cs typeface="+mn-cs"/>
                        </a:rPr>
                        <a:t>Pelayanan</a:t>
                      </a:r>
                      <a:r>
                        <a:rPr lang="en-US" sz="1800" b="1" kern="1200" dirty="0" smtClean="0">
                          <a:solidFill>
                            <a:schemeClr val="dk1"/>
                          </a:solidFill>
                          <a:effectLst/>
                          <a:latin typeface="Georgia" pitchFamily="18" charset="0"/>
                          <a:ea typeface="+mn-ea"/>
                          <a:cs typeface="+mn-cs"/>
                        </a:rPr>
                        <a:t> </a:t>
                      </a:r>
                      <a:r>
                        <a:rPr lang="en-US" sz="1800" b="1" kern="1200" dirty="0" err="1" smtClean="0">
                          <a:solidFill>
                            <a:schemeClr val="dk1"/>
                          </a:solidFill>
                          <a:effectLst/>
                          <a:latin typeface="Georgia" pitchFamily="18" charset="0"/>
                          <a:ea typeface="+mn-ea"/>
                          <a:cs typeface="+mn-cs"/>
                        </a:rPr>
                        <a:t>Terpadu</a:t>
                      </a:r>
                      <a:r>
                        <a:rPr lang="en-US" sz="1800" b="1" kern="1200" dirty="0" smtClean="0">
                          <a:solidFill>
                            <a:schemeClr val="dk1"/>
                          </a:solidFill>
                          <a:effectLst/>
                          <a:latin typeface="Georgia" pitchFamily="18" charset="0"/>
                          <a:ea typeface="+mn-ea"/>
                          <a:cs typeface="+mn-cs"/>
                        </a:rPr>
                        <a:t> </a:t>
                      </a:r>
                      <a:r>
                        <a:rPr lang="en-US" sz="1800" b="1" kern="1200" dirty="0" err="1" smtClean="0">
                          <a:solidFill>
                            <a:schemeClr val="dk1"/>
                          </a:solidFill>
                          <a:effectLst/>
                          <a:latin typeface="Georgia" pitchFamily="18" charset="0"/>
                          <a:ea typeface="+mn-ea"/>
                          <a:cs typeface="+mn-cs"/>
                        </a:rPr>
                        <a:t>Pemberdayaan</a:t>
                      </a:r>
                      <a:r>
                        <a:rPr lang="en-US" sz="1800" b="1" kern="1200" dirty="0" smtClean="0">
                          <a:solidFill>
                            <a:schemeClr val="dk1"/>
                          </a:solidFill>
                          <a:effectLst/>
                          <a:latin typeface="Georgia" pitchFamily="18" charset="0"/>
                          <a:ea typeface="+mn-ea"/>
                          <a:cs typeface="+mn-cs"/>
                        </a:rPr>
                        <a:t> </a:t>
                      </a:r>
                      <a:r>
                        <a:rPr lang="en-US" sz="1800" b="1" kern="1200" dirty="0" err="1" smtClean="0">
                          <a:solidFill>
                            <a:schemeClr val="dk1"/>
                          </a:solidFill>
                          <a:effectLst/>
                          <a:latin typeface="Georgia" pitchFamily="18" charset="0"/>
                          <a:ea typeface="+mn-ea"/>
                          <a:cs typeface="+mn-cs"/>
                        </a:rPr>
                        <a:t>Perempuan</a:t>
                      </a:r>
                      <a:r>
                        <a:rPr lang="en-US" sz="1800" b="1" kern="1200" dirty="0" smtClean="0">
                          <a:solidFill>
                            <a:schemeClr val="dk1"/>
                          </a:solidFill>
                          <a:effectLst/>
                          <a:latin typeface="Georgia" pitchFamily="18" charset="0"/>
                          <a:ea typeface="+mn-ea"/>
                          <a:cs typeface="+mn-cs"/>
                        </a:rPr>
                        <a:t> </a:t>
                      </a:r>
                      <a:r>
                        <a:rPr lang="en-US" sz="1800" b="1" kern="1200" dirty="0" err="1" smtClean="0">
                          <a:solidFill>
                            <a:schemeClr val="dk1"/>
                          </a:solidFill>
                          <a:effectLst/>
                          <a:latin typeface="Georgia" pitchFamily="18" charset="0"/>
                          <a:ea typeface="+mn-ea"/>
                          <a:cs typeface="+mn-cs"/>
                        </a:rPr>
                        <a:t>dan</a:t>
                      </a:r>
                      <a:r>
                        <a:rPr lang="en-US" sz="1800" b="1" kern="1200" dirty="0" smtClean="0">
                          <a:solidFill>
                            <a:schemeClr val="dk1"/>
                          </a:solidFill>
                          <a:effectLst/>
                          <a:latin typeface="Georgia" pitchFamily="18" charset="0"/>
                          <a:ea typeface="+mn-ea"/>
                          <a:cs typeface="+mn-cs"/>
                        </a:rPr>
                        <a:t> </a:t>
                      </a:r>
                      <a:r>
                        <a:rPr lang="en-US" sz="1800" b="1" kern="1200" dirty="0" err="1" smtClean="0">
                          <a:solidFill>
                            <a:schemeClr val="dk1"/>
                          </a:solidFill>
                          <a:effectLst/>
                          <a:latin typeface="Georgia" pitchFamily="18" charset="0"/>
                          <a:ea typeface="+mn-ea"/>
                          <a:cs typeface="+mn-cs"/>
                        </a:rPr>
                        <a:t>Anak</a:t>
                      </a:r>
                      <a:r>
                        <a:rPr lang="en-US" sz="1800" b="1" kern="1200" dirty="0" smtClean="0">
                          <a:solidFill>
                            <a:schemeClr val="dk1"/>
                          </a:solidFill>
                          <a:effectLst/>
                          <a:latin typeface="Georgia" pitchFamily="18" charset="0"/>
                          <a:ea typeface="+mn-ea"/>
                          <a:cs typeface="+mn-cs"/>
                        </a:rPr>
                        <a:t> (P2TP2A),</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Gugus</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Tugas</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Pencegahan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dan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Penanganan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Tindak</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Pidana</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Perdagangan</a:t>
                      </a:r>
                      <a:r>
                        <a:rPr lang="en-US" sz="1800" kern="1200" dirty="0" smtClean="0">
                          <a:solidFill>
                            <a:schemeClr val="dk1"/>
                          </a:solidFill>
                          <a:effectLst/>
                          <a:latin typeface="Georgia" pitchFamily="18" charset="0"/>
                          <a:ea typeface="+mn-ea"/>
                          <a:cs typeface="+mn-cs"/>
                        </a:rPr>
                        <a:t> Orang (GT PPTPPO), </a:t>
                      </a:r>
                      <a:r>
                        <a:rPr lang="en-US" sz="1800" kern="1200" dirty="0" err="1" smtClean="0">
                          <a:solidFill>
                            <a:schemeClr val="dk1"/>
                          </a:solidFill>
                          <a:effectLst/>
                          <a:latin typeface="Georgia" pitchFamily="18" charset="0"/>
                          <a:ea typeface="+mn-ea"/>
                          <a:cs typeface="+mn-cs"/>
                        </a:rPr>
                        <a:t>Rumah</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Sakit</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Rujukan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Rumah</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Perlindungan</a:t>
                      </a:r>
                      <a:r>
                        <a:rPr lang="en-US" sz="1800" kern="1200" dirty="0" smtClean="0">
                          <a:solidFill>
                            <a:schemeClr val="dk1"/>
                          </a:solidFill>
                          <a:effectLst/>
                          <a:latin typeface="Georgia" pitchFamily="18" charset="0"/>
                          <a:ea typeface="+mn-ea"/>
                          <a:cs typeface="+mn-cs"/>
                        </a:rPr>
                        <a:t> Trauma Center (RPTC), </a:t>
                      </a:r>
                      <a:r>
                        <a:rPr lang="en-US" sz="1800" kern="1200" dirty="0" err="1" smtClean="0">
                          <a:solidFill>
                            <a:schemeClr val="dk1"/>
                          </a:solidFill>
                          <a:effectLst/>
                          <a:latin typeface="Georgia" pitchFamily="18" charset="0"/>
                          <a:ea typeface="+mn-ea"/>
                          <a:cs typeface="+mn-cs"/>
                        </a:rPr>
                        <a:t>Rumah</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Perlindungan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Sosial</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Anak</a:t>
                      </a:r>
                      <a:r>
                        <a:rPr lang="en-US" sz="1800" kern="1200" dirty="0" smtClean="0">
                          <a:solidFill>
                            <a:schemeClr val="dk1"/>
                          </a:solidFill>
                          <a:effectLst/>
                          <a:latin typeface="Georgia" pitchFamily="18" charset="0"/>
                          <a:ea typeface="+mn-ea"/>
                          <a:cs typeface="+mn-cs"/>
                        </a:rPr>
                        <a:t> (RPSA</a:t>
                      </a:r>
                      <a:r>
                        <a:rPr lang="en-US" sz="1800" kern="1200" dirty="0" smtClean="0">
                          <a:solidFill>
                            <a:schemeClr val="dk1"/>
                          </a:solidFill>
                          <a:effectLst/>
                          <a:latin typeface="+mn-lt"/>
                          <a:ea typeface="+mn-ea"/>
                          <a:cs typeface="+mn-cs"/>
                        </a:rPr>
                        <a:t>).</a:t>
                      </a:r>
                      <a:endParaRPr lang="en-US" sz="1800" kern="1200" dirty="0">
                        <a:solidFill>
                          <a:schemeClr val="dk1"/>
                        </a:solidFill>
                        <a:effectLst/>
                        <a:latin typeface="+mn-lt"/>
                        <a:ea typeface="+mn-ea"/>
                        <a:cs typeface="+mn-cs"/>
                      </a:endParaRPr>
                    </a:p>
                  </a:txBody>
                  <a:tcPr marL="54155" marR="54155" marT="0" marB="0"/>
                </a:tc>
              </a:tr>
            </a:tbl>
          </a:graphicData>
        </a:graphic>
      </p:graphicFrame>
    </p:spTree>
    <p:extLst>
      <p:ext uri="{BB962C8B-B14F-4D97-AF65-F5344CB8AC3E}">
        <p14:creationId xmlns:p14="http://schemas.microsoft.com/office/powerpoint/2010/main" val="96464821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3610749612"/>
              </p:ext>
            </p:extLst>
          </p:nvPr>
        </p:nvGraphicFramePr>
        <p:xfrm>
          <a:off x="0" y="-292608"/>
          <a:ext cx="9144000" cy="7074408"/>
        </p:xfrm>
        <a:graphic>
          <a:graphicData uri="http://schemas.openxmlformats.org/drawingml/2006/table">
            <a:tbl>
              <a:tblPr firstRow="1" firstCol="1" bandRow="1">
                <a:tableStyleId>{5C22544A-7EE6-4342-B048-85BDC9FD1C3A}</a:tableStyleId>
              </a:tblPr>
              <a:tblGrid>
                <a:gridCol w="533400"/>
                <a:gridCol w="2438400"/>
                <a:gridCol w="2819400"/>
                <a:gridCol w="3352800"/>
              </a:tblGrid>
              <a:tr h="868441">
                <a:tc>
                  <a:txBody>
                    <a:bodyPr/>
                    <a:lstStyle/>
                    <a:p>
                      <a:pPr algn="ctr">
                        <a:lnSpc>
                          <a:spcPct val="115000"/>
                        </a:lnSpc>
                        <a:spcAft>
                          <a:spcPts val="0"/>
                        </a:spcAft>
                      </a:pPr>
                      <a:r>
                        <a:rPr lang="en-US" sz="1600" dirty="0" smtClean="0">
                          <a:solidFill>
                            <a:schemeClr val="tx1"/>
                          </a:solidFill>
                          <a:effectLst/>
                          <a:latin typeface="Georgia" pitchFamily="18" charset="0"/>
                        </a:rPr>
                        <a:t>No.</a:t>
                      </a:r>
                      <a:endParaRPr lang="en-US" sz="1600" dirty="0">
                        <a:solidFill>
                          <a:schemeClr val="tx1"/>
                        </a:solidFill>
                        <a:effectLst/>
                        <a:latin typeface="Georgia" pitchFamily="18" charset="0"/>
                        <a:ea typeface="Calibri"/>
                        <a:cs typeface="Times New Roman"/>
                      </a:endParaRPr>
                    </a:p>
                  </a:txBody>
                  <a:tcPr marL="54155" marR="54155" marT="0" marB="0"/>
                </a:tc>
                <a:tc>
                  <a:txBody>
                    <a:bodyPr/>
                    <a:lstStyle/>
                    <a:p>
                      <a:pPr algn="ctr">
                        <a:lnSpc>
                          <a:spcPct val="115000"/>
                        </a:lnSpc>
                        <a:spcAft>
                          <a:spcPts val="0"/>
                        </a:spcAft>
                      </a:pPr>
                      <a:r>
                        <a:rPr lang="en-US" sz="1600" dirty="0" err="1" smtClean="0">
                          <a:solidFill>
                            <a:schemeClr val="tx1"/>
                          </a:solidFill>
                          <a:effectLst/>
                          <a:latin typeface="Georgia" pitchFamily="18" charset="0"/>
                        </a:rPr>
                        <a:t>Undang-Undang</a:t>
                      </a:r>
                      <a:r>
                        <a:rPr lang="en-US" sz="1600" dirty="0" smtClean="0">
                          <a:solidFill>
                            <a:schemeClr val="tx1"/>
                          </a:solidFill>
                          <a:effectLst/>
                          <a:latin typeface="Georgia" pitchFamily="18" charset="0"/>
                        </a:rPr>
                        <a:t>  </a:t>
                      </a:r>
                      <a:r>
                        <a:rPr lang="en-US" sz="1600" dirty="0" err="1" smtClean="0">
                          <a:solidFill>
                            <a:schemeClr val="tx1"/>
                          </a:solidFill>
                          <a:effectLst/>
                          <a:latin typeface="Georgia" pitchFamily="18" charset="0"/>
                        </a:rPr>
                        <a:t>Nomor</a:t>
                      </a:r>
                      <a:r>
                        <a:rPr lang="en-US" sz="1600" dirty="0" smtClean="0">
                          <a:solidFill>
                            <a:schemeClr val="tx1"/>
                          </a:solidFill>
                          <a:effectLst/>
                          <a:latin typeface="Georgia" pitchFamily="18" charset="0"/>
                        </a:rPr>
                        <a:t> 23 </a:t>
                      </a:r>
                      <a:r>
                        <a:rPr lang="en-US" sz="1600" dirty="0" err="1" smtClean="0">
                          <a:solidFill>
                            <a:schemeClr val="tx1"/>
                          </a:solidFill>
                          <a:effectLst/>
                          <a:latin typeface="Georgia" pitchFamily="18" charset="0"/>
                        </a:rPr>
                        <a:t>Tahun</a:t>
                      </a:r>
                      <a:r>
                        <a:rPr lang="en-US" sz="1600" dirty="0" smtClean="0">
                          <a:solidFill>
                            <a:schemeClr val="tx1"/>
                          </a:solidFill>
                          <a:effectLst/>
                          <a:latin typeface="Georgia" pitchFamily="18" charset="0"/>
                        </a:rPr>
                        <a:t> 2002 </a:t>
                      </a:r>
                      <a:endParaRPr lang="en-US" sz="1600" dirty="0">
                        <a:solidFill>
                          <a:schemeClr val="tx1"/>
                        </a:solidFill>
                        <a:effectLst/>
                        <a:latin typeface="Georgia" pitchFamily="18" charset="0"/>
                        <a:ea typeface="Calibri"/>
                        <a:cs typeface="Times New Roman"/>
                      </a:endParaRPr>
                    </a:p>
                  </a:txBody>
                  <a:tcPr marL="54155" marR="54155" marT="0" marB="0"/>
                </a:tc>
                <a:tc>
                  <a:txBody>
                    <a:bodyPr/>
                    <a:lstStyle/>
                    <a:p>
                      <a:pPr algn="ctr">
                        <a:lnSpc>
                          <a:spcPct val="115000"/>
                        </a:lnSpc>
                        <a:spcAft>
                          <a:spcPts val="0"/>
                        </a:spcAft>
                      </a:pPr>
                      <a:r>
                        <a:rPr lang="en-US" sz="1600" dirty="0" err="1" smtClean="0">
                          <a:solidFill>
                            <a:schemeClr val="tx1"/>
                          </a:solidFill>
                          <a:effectLst/>
                          <a:latin typeface="Georgia" pitchFamily="18" charset="0"/>
                        </a:rPr>
                        <a:t>Undang-Undang</a:t>
                      </a:r>
                      <a:r>
                        <a:rPr lang="en-US" sz="1600" dirty="0" smtClean="0">
                          <a:solidFill>
                            <a:schemeClr val="tx1"/>
                          </a:solidFill>
                          <a:effectLst/>
                          <a:latin typeface="Georgia" pitchFamily="18" charset="0"/>
                        </a:rPr>
                        <a:t>  </a:t>
                      </a:r>
                      <a:r>
                        <a:rPr lang="en-US" sz="1600" dirty="0" err="1" smtClean="0">
                          <a:solidFill>
                            <a:schemeClr val="tx1"/>
                          </a:solidFill>
                          <a:effectLst/>
                          <a:latin typeface="Georgia" pitchFamily="18" charset="0"/>
                        </a:rPr>
                        <a:t>Nomor</a:t>
                      </a:r>
                      <a:r>
                        <a:rPr lang="en-US" sz="1600" dirty="0" smtClean="0">
                          <a:solidFill>
                            <a:schemeClr val="tx1"/>
                          </a:solidFill>
                          <a:effectLst/>
                          <a:latin typeface="Georgia" pitchFamily="18" charset="0"/>
                        </a:rPr>
                        <a:t> 35 </a:t>
                      </a:r>
                      <a:r>
                        <a:rPr lang="en-US" sz="1600" dirty="0" err="1" smtClean="0">
                          <a:solidFill>
                            <a:schemeClr val="tx1"/>
                          </a:solidFill>
                          <a:effectLst/>
                          <a:latin typeface="Georgia" pitchFamily="18" charset="0"/>
                        </a:rPr>
                        <a:t>Tahun</a:t>
                      </a:r>
                      <a:r>
                        <a:rPr lang="en-US" sz="1600" dirty="0" smtClean="0">
                          <a:solidFill>
                            <a:schemeClr val="tx1"/>
                          </a:solidFill>
                          <a:effectLst/>
                          <a:latin typeface="Georgia" pitchFamily="18" charset="0"/>
                        </a:rPr>
                        <a:t> 2014</a:t>
                      </a:r>
                      <a:endParaRPr lang="en-US" sz="1600" dirty="0">
                        <a:solidFill>
                          <a:schemeClr val="tx1"/>
                        </a:solidFill>
                        <a:effectLst/>
                        <a:latin typeface="Georgia" pitchFamily="18" charset="0"/>
                        <a:ea typeface="Calibri"/>
                        <a:cs typeface="Times New Roman"/>
                      </a:endParaRPr>
                    </a:p>
                  </a:txBody>
                  <a:tcPr marL="54155" marR="54155" marT="0" marB="0"/>
                </a:tc>
                <a:tc>
                  <a:txBody>
                    <a:bodyPr/>
                    <a:lstStyle/>
                    <a:p>
                      <a:pPr algn="ctr">
                        <a:lnSpc>
                          <a:spcPct val="115000"/>
                        </a:lnSpc>
                        <a:spcAft>
                          <a:spcPts val="0"/>
                        </a:spcAft>
                      </a:pPr>
                      <a:r>
                        <a:rPr lang="en-US" sz="1600" smtClean="0">
                          <a:solidFill>
                            <a:schemeClr val="tx1"/>
                          </a:solidFill>
                          <a:effectLst/>
                          <a:latin typeface="Georgia" pitchFamily="18" charset="0"/>
                          <a:ea typeface="+mn-ea"/>
                          <a:cs typeface="+mn-cs"/>
                        </a:rPr>
                        <a:t>Keterangan</a:t>
                      </a:r>
                      <a:r>
                        <a:rPr lang="en-US" sz="1600" baseline="0" smtClean="0">
                          <a:solidFill>
                            <a:schemeClr val="tx1"/>
                          </a:solidFill>
                          <a:effectLst/>
                          <a:latin typeface="Georgia" pitchFamily="18" charset="0"/>
                          <a:ea typeface="+mn-ea"/>
                          <a:cs typeface="+mn-cs"/>
                        </a:rPr>
                        <a:t> </a:t>
                      </a:r>
                    </a:p>
                    <a:p>
                      <a:pPr algn="ctr">
                        <a:lnSpc>
                          <a:spcPct val="115000"/>
                        </a:lnSpc>
                        <a:spcAft>
                          <a:spcPts val="0"/>
                        </a:spcAft>
                      </a:pPr>
                      <a:r>
                        <a:rPr lang="en-US" sz="1600" baseline="0" smtClean="0">
                          <a:solidFill>
                            <a:schemeClr val="tx1"/>
                          </a:solidFill>
                          <a:effectLst/>
                          <a:latin typeface="Georgia" pitchFamily="18" charset="0"/>
                          <a:ea typeface="+mn-ea"/>
                          <a:cs typeface="+mn-cs"/>
                        </a:rPr>
                        <a:t>Perubahan</a:t>
                      </a:r>
                      <a:endParaRPr lang="en-US" sz="1600" dirty="0">
                        <a:solidFill>
                          <a:schemeClr val="tx1"/>
                        </a:solidFill>
                        <a:effectLst/>
                        <a:latin typeface="Georgia" pitchFamily="18" charset="0"/>
                        <a:ea typeface="Calibri"/>
                        <a:cs typeface="Times New Roman"/>
                      </a:endParaRPr>
                    </a:p>
                  </a:txBody>
                  <a:tcPr marL="54155" marR="54155" marT="0" marB="0"/>
                </a:tc>
              </a:tr>
              <a:tr h="6205967">
                <a:tc>
                  <a:txBody>
                    <a:bodyPr/>
                    <a:lstStyle/>
                    <a:p>
                      <a:pPr marL="0" lvl="0" indent="0">
                        <a:lnSpc>
                          <a:spcPct val="115000"/>
                        </a:lnSpc>
                        <a:spcAft>
                          <a:spcPts val="0"/>
                        </a:spcAft>
                        <a:buFont typeface="+mj-lt"/>
                        <a:buNone/>
                        <a:tabLst>
                          <a:tab pos="83820" algn="l"/>
                        </a:tabLst>
                      </a:pPr>
                      <a:r>
                        <a:rPr lang="en-US" sz="1600" dirty="0" smtClean="0">
                          <a:solidFill>
                            <a:schemeClr val="tx1"/>
                          </a:solidFill>
                          <a:effectLst/>
                          <a:latin typeface="Georgia" pitchFamily="18" charset="0"/>
                        </a:rPr>
                        <a:t>6.  </a:t>
                      </a:r>
                      <a:endParaRPr lang="en-US" sz="1600" dirty="0">
                        <a:solidFill>
                          <a:schemeClr val="tx1"/>
                        </a:solidFill>
                        <a:effectLst/>
                        <a:latin typeface="Georgia" pitchFamily="18" charset="0"/>
                        <a:ea typeface="Calibri"/>
                        <a:cs typeface="Times New Roman"/>
                      </a:endParaRPr>
                    </a:p>
                  </a:txBody>
                  <a:tcPr marL="54155" marR="54155" marT="0" marB="0"/>
                </a:tc>
                <a:tc>
                  <a:txBody>
                    <a:bodyPr/>
                    <a:lstStyle/>
                    <a:p>
                      <a:pPr algn="ctr"/>
                      <a:r>
                        <a:rPr lang="en-US" sz="1800" kern="1200" dirty="0" smtClean="0">
                          <a:solidFill>
                            <a:schemeClr val="dk1"/>
                          </a:solidFill>
                          <a:effectLst/>
                          <a:latin typeface="Georgia" pitchFamily="18" charset="0"/>
                          <a:ea typeface="+mn-ea"/>
                          <a:cs typeface="+mn-cs"/>
                        </a:rPr>
                        <a:t> </a:t>
                      </a:r>
                      <a:r>
                        <a:rPr lang="id-ID" sz="1800" kern="1200" dirty="0" smtClean="0">
                          <a:solidFill>
                            <a:schemeClr val="dk1"/>
                          </a:solidFill>
                          <a:effectLst/>
                          <a:latin typeface="Georgia" pitchFamily="18" charset="0"/>
                          <a:ea typeface="+mn-ea"/>
                          <a:cs typeface="+mn-cs"/>
                        </a:rPr>
                        <a:t>Pasal 25</a:t>
                      </a:r>
                      <a:endParaRPr lang="en-US" sz="1800" kern="1200" dirty="0" smtClean="0">
                        <a:solidFill>
                          <a:schemeClr val="dk1"/>
                        </a:solidFill>
                        <a:effectLst/>
                        <a:latin typeface="Georgia" pitchFamily="18" charset="0"/>
                        <a:ea typeface="+mn-ea"/>
                        <a:cs typeface="+mn-cs"/>
                      </a:endParaRPr>
                    </a:p>
                    <a:p>
                      <a:r>
                        <a:rPr lang="en-US" sz="1800" kern="1200" dirty="0" smtClean="0">
                          <a:solidFill>
                            <a:schemeClr val="dk1"/>
                          </a:solidFill>
                          <a:effectLst/>
                          <a:latin typeface="Georgia" pitchFamily="18" charset="0"/>
                          <a:ea typeface="+mn-ea"/>
                          <a:cs typeface="+mn-cs"/>
                        </a:rPr>
                        <a:t> </a:t>
                      </a:r>
                    </a:p>
                    <a:p>
                      <a:pPr algn="just"/>
                      <a:r>
                        <a:rPr lang="id-ID" sz="1800" kern="1200" dirty="0" smtClean="0">
                          <a:solidFill>
                            <a:schemeClr val="dk1"/>
                          </a:solidFill>
                          <a:effectLst/>
                          <a:latin typeface="Georgia" pitchFamily="18" charset="0"/>
                          <a:ea typeface="+mn-ea"/>
                          <a:cs typeface="+mn-cs"/>
                        </a:rPr>
                        <a:t>Kewajiban dan tanggung jawab masyarakat terhadap perlindungan anak dilaksanakan melalui kegiatan peran masyarakat dalam penyelenggaraan perlindungan anak.</a:t>
                      </a:r>
                      <a:endParaRPr lang="en-US" sz="1800" kern="1200" dirty="0">
                        <a:solidFill>
                          <a:schemeClr val="dk1"/>
                        </a:solidFill>
                        <a:effectLst/>
                        <a:latin typeface="Georgia" pitchFamily="18" charset="0"/>
                        <a:ea typeface="+mn-ea"/>
                        <a:cs typeface="+mn-cs"/>
                      </a:endParaRPr>
                    </a:p>
                  </a:txBody>
                  <a:tcPr marL="54155" marR="54155" marT="0" marB="0"/>
                </a:tc>
                <a:tc>
                  <a:txBody>
                    <a:bodyPr/>
                    <a:lstStyle/>
                    <a:p>
                      <a:pPr algn="ctr"/>
                      <a:r>
                        <a:rPr lang="id-ID" sz="1800" kern="1200" dirty="0" smtClean="0">
                          <a:solidFill>
                            <a:schemeClr val="dk1"/>
                          </a:solidFill>
                          <a:effectLst/>
                          <a:latin typeface="Georgia" pitchFamily="18" charset="0"/>
                          <a:ea typeface="+mn-ea"/>
                          <a:cs typeface="+mn-cs"/>
                        </a:rPr>
                        <a:t>Pasal</a:t>
                      </a:r>
                      <a:r>
                        <a:rPr lang="en-US" sz="1800" kern="1200" dirty="0" smtClean="0">
                          <a:solidFill>
                            <a:schemeClr val="dk1"/>
                          </a:solidFill>
                          <a:effectLst/>
                          <a:latin typeface="Georgia" pitchFamily="18" charset="0"/>
                          <a:ea typeface="+mn-ea"/>
                          <a:cs typeface="+mn-cs"/>
                        </a:rPr>
                        <a:t> 25</a:t>
                      </a:r>
                    </a:p>
                    <a:p>
                      <a:r>
                        <a:rPr lang="en-US" sz="1800" kern="1200" dirty="0" smtClean="0">
                          <a:solidFill>
                            <a:schemeClr val="dk1"/>
                          </a:solidFill>
                          <a:effectLst/>
                          <a:latin typeface="Georgia" pitchFamily="18" charset="0"/>
                          <a:ea typeface="+mn-ea"/>
                          <a:cs typeface="+mn-cs"/>
                        </a:rPr>
                        <a:t> </a:t>
                      </a:r>
                    </a:p>
                    <a:p>
                      <a:pPr marL="342900" lvl="0" indent="-342900" algn="just">
                        <a:buFont typeface="+mj-lt"/>
                        <a:buAutoNum type="arabicParenR"/>
                      </a:pPr>
                      <a:r>
                        <a:rPr lang="en-US" sz="1800" kern="1200" dirty="0" err="1" smtClean="0">
                          <a:solidFill>
                            <a:schemeClr val="dk1"/>
                          </a:solidFill>
                          <a:effectLst/>
                          <a:latin typeface="Georgia" pitchFamily="18" charset="0"/>
                          <a:ea typeface="+mn-ea"/>
                          <a:cs typeface="+mn-cs"/>
                        </a:rPr>
                        <a:t>Kewajiban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dan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tanggung</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jawab</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Masyarakat</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terhadap</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Perlindungan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Anak</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dilaksanakan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melalui</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kegiatan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peran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Masyarakat</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dalam</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penyelenggaraan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Perlindungan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Anak</a:t>
                      </a:r>
                      <a:r>
                        <a:rPr lang="en-US" sz="1800" kern="1200" dirty="0" smtClean="0">
                          <a:solidFill>
                            <a:schemeClr val="dk1"/>
                          </a:solidFill>
                          <a:effectLst/>
                          <a:latin typeface="Georgia" pitchFamily="18" charset="0"/>
                          <a:ea typeface="+mn-ea"/>
                          <a:cs typeface="+mn-cs"/>
                        </a:rPr>
                        <a:t>.</a:t>
                      </a:r>
                    </a:p>
                    <a:p>
                      <a:pPr marL="342900" lvl="0" indent="-342900" algn="just">
                        <a:buFont typeface="+mj-lt"/>
                        <a:buAutoNum type="arabicParenR"/>
                      </a:pPr>
                      <a:r>
                        <a:rPr lang="en-US" sz="1800" b="1" kern="1200" dirty="0" err="1" smtClean="0">
                          <a:solidFill>
                            <a:schemeClr val="dk1"/>
                          </a:solidFill>
                          <a:effectLst/>
                          <a:latin typeface="Georgia" pitchFamily="18" charset="0"/>
                          <a:ea typeface="+mn-ea"/>
                          <a:cs typeface="+mn-cs"/>
                        </a:rPr>
                        <a:t>Kewajiban</a:t>
                      </a:r>
                      <a:r>
                        <a:rPr lang="en-US" sz="1800" b="1" kern="1200" dirty="0" smtClean="0">
                          <a:solidFill>
                            <a:schemeClr val="dk1"/>
                          </a:solidFill>
                          <a:effectLst/>
                          <a:latin typeface="Georgia" pitchFamily="18" charset="0"/>
                          <a:ea typeface="+mn-ea"/>
                          <a:cs typeface="+mn-cs"/>
                        </a:rPr>
                        <a:t> </a:t>
                      </a:r>
                      <a:r>
                        <a:rPr lang="en-US" sz="1800" b="1" kern="1200" dirty="0" err="1" smtClean="0">
                          <a:solidFill>
                            <a:schemeClr val="dk1"/>
                          </a:solidFill>
                          <a:effectLst/>
                          <a:latin typeface="Georgia" pitchFamily="18" charset="0"/>
                          <a:ea typeface="+mn-ea"/>
                          <a:cs typeface="+mn-cs"/>
                        </a:rPr>
                        <a:t>dan</a:t>
                      </a:r>
                      <a:r>
                        <a:rPr lang="en-US" sz="1800" b="1" kern="1200" dirty="0" smtClean="0">
                          <a:solidFill>
                            <a:schemeClr val="dk1"/>
                          </a:solidFill>
                          <a:effectLst/>
                          <a:latin typeface="Georgia" pitchFamily="18" charset="0"/>
                          <a:ea typeface="+mn-ea"/>
                          <a:cs typeface="+mn-cs"/>
                        </a:rPr>
                        <a:t> </a:t>
                      </a:r>
                      <a:r>
                        <a:rPr lang="en-US" sz="1800" b="1" kern="1200" dirty="0" err="1" smtClean="0">
                          <a:solidFill>
                            <a:schemeClr val="dk1"/>
                          </a:solidFill>
                          <a:effectLst/>
                          <a:latin typeface="Georgia" pitchFamily="18" charset="0"/>
                          <a:ea typeface="+mn-ea"/>
                          <a:cs typeface="+mn-cs"/>
                        </a:rPr>
                        <a:t>tanggung</a:t>
                      </a:r>
                      <a:r>
                        <a:rPr lang="en-US" sz="1800" b="1" kern="1200" dirty="0" smtClean="0">
                          <a:solidFill>
                            <a:schemeClr val="dk1"/>
                          </a:solidFill>
                          <a:effectLst/>
                          <a:latin typeface="Georgia" pitchFamily="18" charset="0"/>
                          <a:ea typeface="+mn-ea"/>
                          <a:cs typeface="+mn-cs"/>
                        </a:rPr>
                        <a:t> </a:t>
                      </a:r>
                      <a:r>
                        <a:rPr lang="en-US" sz="1800" b="1" kern="1200" dirty="0" err="1" smtClean="0">
                          <a:solidFill>
                            <a:schemeClr val="dk1"/>
                          </a:solidFill>
                          <a:effectLst/>
                          <a:latin typeface="Georgia" pitchFamily="18" charset="0"/>
                          <a:ea typeface="+mn-ea"/>
                          <a:cs typeface="+mn-cs"/>
                        </a:rPr>
                        <a:t>jawab</a:t>
                      </a:r>
                      <a:r>
                        <a:rPr lang="en-US" sz="1800" b="1" kern="1200" dirty="0" smtClean="0">
                          <a:solidFill>
                            <a:schemeClr val="dk1"/>
                          </a:solidFill>
                          <a:effectLst/>
                          <a:latin typeface="Georgia" pitchFamily="18" charset="0"/>
                          <a:ea typeface="+mn-ea"/>
                          <a:cs typeface="+mn-cs"/>
                        </a:rPr>
                        <a:t> </a:t>
                      </a:r>
                      <a:r>
                        <a:rPr lang="en-US" sz="1800" b="1" kern="1200" dirty="0" err="1" smtClean="0">
                          <a:solidFill>
                            <a:schemeClr val="dk1"/>
                          </a:solidFill>
                          <a:effectLst/>
                          <a:latin typeface="Georgia" pitchFamily="18" charset="0"/>
                          <a:ea typeface="+mn-ea"/>
                          <a:cs typeface="+mn-cs"/>
                        </a:rPr>
                        <a:t>Masyarakat</a:t>
                      </a:r>
                      <a:r>
                        <a:rPr lang="en-US" sz="1800" b="1" kern="1200" dirty="0" smtClean="0">
                          <a:solidFill>
                            <a:schemeClr val="dk1"/>
                          </a:solidFill>
                          <a:effectLst/>
                          <a:latin typeface="Georgia" pitchFamily="18" charset="0"/>
                          <a:ea typeface="+mn-ea"/>
                          <a:cs typeface="+mn-cs"/>
                        </a:rPr>
                        <a:t> </a:t>
                      </a:r>
                      <a:r>
                        <a:rPr lang="en-US" sz="1800" b="1" kern="1200" dirty="0" err="1" smtClean="0">
                          <a:solidFill>
                            <a:schemeClr val="dk1"/>
                          </a:solidFill>
                          <a:effectLst/>
                          <a:latin typeface="Georgia" pitchFamily="18" charset="0"/>
                          <a:ea typeface="+mn-ea"/>
                          <a:cs typeface="+mn-cs"/>
                        </a:rPr>
                        <a:t>sebagaimana</a:t>
                      </a:r>
                      <a:r>
                        <a:rPr lang="en-US" sz="1800" b="1" kern="1200" dirty="0" smtClean="0">
                          <a:solidFill>
                            <a:schemeClr val="dk1"/>
                          </a:solidFill>
                          <a:effectLst/>
                          <a:latin typeface="Georgia" pitchFamily="18" charset="0"/>
                          <a:ea typeface="+mn-ea"/>
                          <a:cs typeface="+mn-cs"/>
                        </a:rPr>
                        <a:t> </a:t>
                      </a:r>
                      <a:r>
                        <a:rPr lang="en-US" sz="1800" b="1" kern="1200" dirty="0" err="1" smtClean="0">
                          <a:solidFill>
                            <a:schemeClr val="dk1"/>
                          </a:solidFill>
                          <a:effectLst/>
                          <a:latin typeface="Georgia" pitchFamily="18" charset="0"/>
                          <a:ea typeface="+mn-ea"/>
                          <a:cs typeface="+mn-cs"/>
                        </a:rPr>
                        <a:t>dimaksud</a:t>
                      </a:r>
                      <a:r>
                        <a:rPr lang="en-US" sz="1800" b="1" kern="1200" dirty="0" smtClean="0">
                          <a:solidFill>
                            <a:schemeClr val="dk1"/>
                          </a:solidFill>
                          <a:effectLst/>
                          <a:latin typeface="Georgia" pitchFamily="18" charset="0"/>
                          <a:ea typeface="+mn-ea"/>
                          <a:cs typeface="+mn-cs"/>
                        </a:rPr>
                        <a:t> </a:t>
                      </a:r>
                      <a:r>
                        <a:rPr lang="en-US" sz="1800" b="1" kern="1200" dirty="0" err="1" smtClean="0">
                          <a:solidFill>
                            <a:schemeClr val="dk1"/>
                          </a:solidFill>
                          <a:effectLst/>
                          <a:latin typeface="Georgia" pitchFamily="18" charset="0"/>
                          <a:ea typeface="+mn-ea"/>
                          <a:cs typeface="+mn-cs"/>
                        </a:rPr>
                        <a:t>pada</a:t>
                      </a:r>
                      <a:r>
                        <a:rPr lang="en-US" sz="1800" b="1" kern="1200" dirty="0" smtClean="0">
                          <a:solidFill>
                            <a:schemeClr val="dk1"/>
                          </a:solidFill>
                          <a:effectLst/>
                          <a:latin typeface="Georgia" pitchFamily="18" charset="0"/>
                          <a:ea typeface="+mn-ea"/>
                          <a:cs typeface="+mn-cs"/>
                        </a:rPr>
                        <a:t> </a:t>
                      </a:r>
                      <a:r>
                        <a:rPr lang="en-US" sz="1800" b="1" kern="1200" dirty="0" err="1" smtClean="0">
                          <a:solidFill>
                            <a:schemeClr val="dk1"/>
                          </a:solidFill>
                          <a:effectLst/>
                          <a:latin typeface="Georgia" pitchFamily="18" charset="0"/>
                          <a:ea typeface="+mn-ea"/>
                          <a:cs typeface="+mn-cs"/>
                        </a:rPr>
                        <a:t>ayat</a:t>
                      </a:r>
                      <a:r>
                        <a:rPr lang="en-US" sz="1800" b="1" kern="1200" dirty="0" smtClean="0">
                          <a:solidFill>
                            <a:schemeClr val="dk1"/>
                          </a:solidFill>
                          <a:effectLst/>
                          <a:latin typeface="Georgia" pitchFamily="18" charset="0"/>
                          <a:ea typeface="+mn-ea"/>
                          <a:cs typeface="+mn-cs"/>
                        </a:rPr>
                        <a:t> (1) </a:t>
                      </a:r>
                      <a:r>
                        <a:rPr lang="id-ID" sz="1800" b="1" kern="1200" dirty="0" smtClean="0">
                          <a:solidFill>
                            <a:schemeClr val="dk1"/>
                          </a:solidFill>
                          <a:effectLst/>
                          <a:latin typeface="Georgia" pitchFamily="18" charset="0"/>
                          <a:ea typeface="+mn-ea"/>
                          <a:cs typeface="+mn-cs"/>
                        </a:rPr>
                        <a:t>dil</a:t>
                      </a:r>
                      <a:r>
                        <a:rPr lang="en-US" sz="1800" b="1" kern="1200" dirty="0" err="1" smtClean="0">
                          <a:solidFill>
                            <a:schemeClr val="dk1"/>
                          </a:solidFill>
                          <a:effectLst/>
                          <a:latin typeface="Georgia" pitchFamily="18" charset="0"/>
                          <a:ea typeface="+mn-ea"/>
                          <a:cs typeface="+mn-cs"/>
                        </a:rPr>
                        <a:t>aksanakan</a:t>
                      </a:r>
                      <a:r>
                        <a:rPr lang="en-US" sz="1800" b="1" kern="1200" dirty="0" smtClean="0">
                          <a:solidFill>
                            <a:schemeClr val="dk1"/>
                          </a:solidFill>
                          <a:effectLst/>
                          <a:latin typeface="Georgia" pitchFamily="18" charset="0"/>
                          <a:ea typeface="+mn-ea"/>
                          <a:cs typeface="+mn-cs"/>
                        </a:rPr>
                        <a:t> </a:t>
                      </a:r>
                      <a:r>
                        <a:rPr lang="id-ID" sz="1800" b="1" kern="1200" dirty="0" smtClean="0">
                          <a:solidFill>
                            <a:schemeClr val="dk1"/>
                          </a:solidFill>
                          <a:effectLst/>
                          <a:latin typeface="Georgia" pitchFamily="18" charset="0"/>
                          <a:ea typeface="+mn-ea"/>
                          <a:cs typeface="+mn-cs"/>
                        </a:rPr>
                        <a:t>dengan</a:t>
                      </a:r>
                      <a:r>
                        <a:rPr lang="en-US" sz="1800" b="1" kern="1200" dirty="0" smtClean="0">
                          <a:solidFill>
                            <a:schemeClr val="dk1"/>
                          </a:solidFill>
                          <a:effectLst/>
                          <a:latin typeface="Georgia" pitchFamily="18" charset="0"/>
                          <a:ea typeface="+mn-ea"/>
                          <a:cs typeface="+mn-cs"/>
                        </a:rPr>
                        <a:t> </a:t>
                      </a:r>
                      <a:r>
                        <a:rPr lang="en-US" sz="1800" b="1" kern="1200" dirty="0" err="1" smtClean="0">
                          <a:solidFill>
                            <a:schemeClr val="dk1"/>
                          </a:solidFill>
                          <a:effectLst/>
                          <a:latin typeface="Georgia" pitchFamily="18" charset="0"/>
                          <a:ea typeface="+mn-ea"/>
                          <a:cs typeface="+mn-cs"/>
                        </a:rPr>
                        <a:t>melibatkan</a:t>
                      </a:r>
                      <a:r>
                        <a:rPr lang="id-ID" sz="1800" b="1" kern="1200" dirty="0" smtClean="0">
                          <a:solidFill>
                            <a:schemeClr val="dk1"/>
                          </a:solidFill>
                          <a:effectLst/>
                          <a:latin typeface="Georgia" pitchFamily="18" charset="0"/>
                          <a:ea typeface="+mn-ea"/>
                          <a:cs typeface="+mn-cs"/>
                        </a:rPr>
                        <a:t> organisasi kemasyarakatan, akademisi</a:t>
                      </a:r>
                      <a:r>
                        <a:rPr lang="en-US" sz="1800" b="1" kern="1200" dirty="0" smtClean="0">
                          <a:solidFill>
                            <a:schemeClr val="dk1"/>
                          </a:solidFill>
                          <a:effectLst/>
                          <a:latin typeface="Georgia" pitchFamily="18" charset="0"/>
                          <a:ea typeface="+mn-ea"/>
                          <a:cs typeface="+mn-cs"/>
                        </a:rPr>
                        <a:t>,</a:t>
                      </a:r>
                      <a:r>
                        <a:rPr lang="id-ID" sz="1800" b="1" kern="1200" dirty="0" smtClean="0">
                          <a:solidFill>
                            <a:schemeClr val="dk1"/>
                          </a:solidFill>
                          <a:effectLst/>
                          <a:latin typeface="Georgia" pitchFamily="18" charset="0"/>
                          <a:ea typeface="+mn-ea"/>
                          <a:cs typeface="+mn-cs"/>
                        </a:rPr>
                        <a:t> dan pemerhati Anak.</a:t>
                      </a:r>
                      <a:endParaRPr lang="en-US" sz="1800" b="1" kern="1200" dirty="0">
                        <a:solidFill>
                          <a:schemeClr val="dk1"/>
                        </a:solidFill>
                        <a:effectLst/>
                        <a:latin typeface="Georgia" pitchFamily="18" charset="0"/>
                        <a:ea typeface="+mn-ea"/>
                        <a:cs typeface="+mn-cs"/>
                      </a:endParaRPr>
                    </a:p>
                  </a:txBody>
                  <a:tcPr marL="54155" marR="54155" marT="0" marB="0"/>
                </a:tc>
                <a:tc>
                  <a:txBody>
                    <a:bodyPr/>
                    <a:lstStyle/>
                    <a:p>
                      <a:pPr algn="just"/>
                      <a:r>
                        <a:rPr lang="en-US" sz="1800" kern="1200" dirty="0" err="1" smtClean="0">
                          <a:solidFill>
                            <a:schemeClr val="dk1"/>
                          </a:solidFill>
                          <a:effectLst/>
                          <a:latin typeface="Georgia" pitchFamily="18" charset="0"/>
                          <a:ea typeface="+mn-ea"/>
                          <a:cs typeface="+mn-cs"/>
                        </a:rPr>
                        <a:t>Kewajiban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dan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tanggung</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jawab</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Masyarakat</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dalam</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Perlindungan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Anak</a:t>
                      </a:r>
                      <a:r>
                        <a:rPr lang="en-US" sz="1800" kern="1200" dirty="0" smtClean="0">
                          <a:solidFill>
                            <a:schemeClr val="dk1"/>
                          </a:solidFill>
                          <a:effectLst/>
                          <a:latin typeface="Georgia" pitchFamily="18" charset="0"/>
                          <a:ea typeface="+mn-ea"/>
                          <a:cs typeface="+mn-cs"/>
                        </a:rPr>
                        <a:t> </a:t>
                      </a:r>
                      <a:r>
                        <a:rPr lang="id-ID" sz="1800" kern="1200" dirty="0" smtClean="0">
                          <a:solidFill>
                            <a:schemeClr val="dk1"/>
                          </a:solidFill>
                          <a:effectLst/>
                          <a:latin typeface="Georgia" pitchFamily="18" charset="0"/>
                          <a:ea typeface="+mn-ea"/>
                          <a:cs typeface="+mn-cs"/>
                        </a:rPr>
                        <a:t>dengan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melibatkan</a:t>
                      </a:r>
                      <a:r>
                        <a:rPr lang="id-ID" sz="1800" kern="1200" dirty="0" smtClean="0">
                          <a:solidFill>
                            <a:schemeClr val="dk1"/>
                          </a:solidFill>
                          <a:effectLst/>
                          <a:latin typeface="Georgia" pitchFamily="18" charset="0"/>
                          <a:ea typeface="+mn-ea"/>
                          <a:cs typeface="+mn-cs"/>
                        </a:rPr>
                        <a:t> </a:t>
                      </a:r>
                      <a:r>
                        <a:rPr lang="id-ID" sz="1800" b="1" kern="1200" dirty="0" smtClean="0">
                          <a:solidFill>
                            <a:schemeClr val="dk1"/>
                          </a:solidFill>
                          <a:effectLst/>
                          <a:latin typeface="Georgia" pitchFamily="18" charset="0"/>
                          <a:ea typeface="+mn-ea"/>
                          <a:cs typeface="+mn-cs"/>
                        </a:rPr>
                        <a:t>organisasi kemasyarakatan, akademisi</a:t>
                      </a:r>
                      <a:r>
                        <a:rPr lang="en-US" sz="1800" b="1" kern="1200" dirty="0" smtClean="0">
                          <a:solidFill>
                            <a:schemeClr val="dk1"/>
                          </a:solidFill>
                          <a:effectLst/>
                          <a:latin typeface="Georgia" pitchFamily="18" charset="0"/>
                          <a:ea typeface="+mn-ea"/>
                          <a:cs typeface="+mn-cs"/>
                        </a:rPr>
                        <a:t>,</a:t>
                      </a:r>
                      <a:r>
                        <a:rPr lang="id-ID" sz="1800" b="1" kern="1200" dirty="0" smtClean="0">
                          <a:solidFill>
                            <a:schemeClr val="dk1"/>
                          </a:solidFill>
                          <a:effectLst/>
                          <a:latin typeface="Georgia" pitchFamily="18" charset="0"/>
                          <a:ea typeface="+mn-ea"/>
                          <a:cs typeface="+mn-cs"/>
                        </a:rPr>
                        <a:t> dan pemerhati Anak.</a:t>
                      </a:r>
                      <a:endParaRPr lang="en-US" sz="1800" b="1" kern="1200" dirty="0" smtClean="0">
                        <a:solidFill>
                          <a:schemeClr val="dk1"/>
                        </a:solidFill>
                        <a:effectLst/>
                        <a:latin typeface="Georgia" pitchFamily="18" charset="0"/>
                        <a:ea typeface="+mn-ea"/>
                        <a:cs typeface="+mn-cs"/>
                      </a:endParaRPr>
                    </a:p>
                    <a:p>
                      <a:pPr algn="just"/>
                      <a:r>
                        <a:rPr lang="id-ID" sz="1800" kern="1200" dirty="0" smtClean="0">
                          <a:solidFill>
                            <a:schemeClr val="dk1"/>
                          </a:solidFill>
                          <a:effectLst/>
                          <a:latin typeface="Georgia" pitchFamily="18" charset="0"/>
                          <a:ea typeface="+mn-ea"/>
                          <a:cs typeface="+mn-cs"/>
                        </a:rPr>
                        <a:t> </a:t>
                      </a:r>
                      <a:endParaRPr lang="en-US" sz="1800" kern="1200" dirty="0">
                        <a:solidFill>
                          <a:schemeClr val="dk1"/>
                        </a:solidFill>
                        <a:effectLst/>
                        <a:latin typeface="Georgia" pitchFamily="18" charset="0"/>
                        <a:ea typeface="+mn-ea"/>
                        <a:cs typeface="+mn-cs"/>
                      </a:endParaRPr>
                    </a:p>
                  </a:txBody>
                  <a:tcPr marL="54155" marR="54155" marT="0" marB="0"/>
                </a:tc>
              </a:tr>
            </a:tbl>
          </a:graphicData>
        </a:graphic>
      </p:graphicFrame>
    </p:spTree>
    <p:extLst>
      <p:ext uri="{BB962C8B-B14F-4D97-AF65-F5344CB8AC3E}">
        <p14:creationId xmlns:p14="http://schemas.microsoft.com/office/powerpoint/2010/main" val="46141690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67468" y="2605919"/>
            <a:ext cx="7358063" cy="1569660"/>
          </a:xfrm>
          <a:prstGeom prst="rect">
            <a:avLst/>
          </a:prstGeom>
        </p:spPr>
        <p:style>
          <a:lnRef idx="1">
            <a:schemeClr val="accent3"/>
          </a:lnRef>
          <a:fillRef idx="2">
            <a:schemeClr val="accent3"/>
          </a:fillRef>
          <a:effectRef idx="1">
            <a:schemeClr val="accent3"/>
          </a:effectRef>
          <a:fontRef idx="minor">
            <a:schemeClr val="dk1"/>
          </a:fontRef>
        </p:style>
        <p:txBody>
          <a:bodyPr>
            <a:spAutoFit/>
          </a:bodyPr>
          <a:lstStyle/>
          <a:p>
            <a:pPr algn="ctr">
              <a:buFont typeface="Arial" charset="0"/>
              <a:buNone/>
              <a:defRPr/>
            </a:pPr>
            <a:r>
              <a:rPr lang="en-US" sz="3200" b="1" dirty="0">
                <a:solidFill>
                  <a:schemeClr val="tx1"/>
                </a:solidFill>
                <a:latin typeface="Georgia" pitchFamily="18" charset="0"/>
              </a:rPr>
              <a:t>UU NOMOR 23 TAHUN 2002</a:t>
            </a:r>
          </a:p>
          <a:p>
            <a:pPr algn="ctr">
              <a:buFont typeface="Arial" charset="0"/>
              <a:buNone/>
              <a:defRPr/>
            </a:pPr>
            <a:r>
              <a:rPr lang="en-US" sz="3200" b="1" dirty="0">
                <a:solidFill>
                  <a:schemeClr val="tx1"/>
                </a:solidFill>
                <a:latin typeface="Georgia" pitchFamily="18" charset="0"/>
              </a:rPr>
              <a:t>TENTANG </a:t>
            </a:r>
          </a:p>
          <a:p>
            <a:pPr algn="ctr">
              <a:buFont typeface="Arial" charset="0"/>
              <a:buNone/>
              <a:defRPr/>
            </a:pPr>
            <a:r>
              <a:rPr lang="en-US" sz="3200" b="1" dirty="0">
                <a:solidFill>
                  <a:schemeClr val="tx1"/>
                </a:solidFill>
                <a:latin typeface="Georgia" pitchFamily="18" charset="0"/>
              </a:rPr>
              <a:t>PERLINDUNGAN ANAK</a:t>
            </a:r>
          </a:p>
        </p:txBody>
      </p:sp>
    </p:spTree>
    <p:extLst>
      <p:ext uri="{BB962C8B-B14F-4D97-AF65-F5344CB8AC3E}">
        <p14:creationId xmlns:p14="http://schemas.microsoft.com/office/powerpoint/2010/main" val="240845219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1197968082"/>
              </p:ext>
            </p:extLst>
          </p:nvPr>
        </p:nvGraphicFramePr>
        <p:xfrm>
          <a:off x="0" y="-292608"/>
          <a:ext cx="9144000" cy="7242048"/>
        </p:xfrm>
        <a:graphic>
          <a:graphicData uri="http://schemas.openxmlformats.org/drawingml/2006/table">
            <a:tbl>
              <a:tblPr firstRow="1" firstCol="1" bandRow="1">
                <a:tableStyleId>{5C22544A-7EE6-4342-B048-85BDC9FD1C3A}</a:tableStyleId>
              </a:tblPr>
              <a:tblGrid>
                <a:gridCol w="533400"/>
                <a:gridCol w="2438400"/>
                <a:gridCol w="3886200"/>
                <a:gridCol w="2286000"/>
              </a:tblGrid>
              <a:tr h="747623">
                <a:tc>
                  <a:txBody>
                    <a:bodyPr/>
                    <a:lstStyle/>
                    <a:p>
                      <a:pPr algn="ctr">
                        <a:lnSpc>
                          <a:spcPct val="115000"/>
                        </a:lnSpc>
                        <a:spcAft>
                          <a:spcPts val="0"/>
                        </a:spcAft>
                      </a:pPr>
                      <a:r>
                        <a:rPr lang="en-US" sz="1600" dirty="0" smtClean="0">
                          <a:solidFill>
                            <a:schemeClr val="tx1"/>
                          </a:solidFill>
                          <a:effectLst/>
                          <a:latin typeface="Georgia" pitchFamily="18" charset="0"/>
                        </a:rPr>
                        <a:t>No.</a:t>
                      </a:r>
                      <a:endParaRPr lang="en-US" sz="1600" dirty="0">
                        <a:solidFill>
                          <a:schemeClr val="tx1"/>
                        </a:solidFill>
                        <a:effectLst/>
                        <a:latin typeface="Georgia" pitchFamily="18" charset="0"/>
                        <a:ea typeface="Calibri"/>
                        <a:cs typeface="Times New Roman"/>
                      </a:endParaRPr>
                    </a:p>
                  </a:txBody>
                  <a:tcPr marL="54155" marR="54155" marT="0" marB="0"/>
                </a:tc>
                <a:tc>
                  <a:txBody>
                    <a:bodyPr/>
                    <a:lstStyle/>
                    <a:p>
                      <a:pPr algn="ctr">
                        <a:lnSpc>
                          <a:spcPct val="115000"/>
                        </a:lnSpc>
                        <a:spcAft>
                          <a:spcPts val="0"/>
                        </a:spcAft>
                      </a:pPr>
                      <a:r>
                        <a:rPr lang="en-US" sz="1600" dirty="0" err="1" smtClean="0">
                          <a:solidFill>
                            <a:schemeClr val="tx1"/>
                          </a:solidFill>
                          <a:effectLst/>
                          <a:latin typeface="Georgia" pitchFamily="18" charset="0"/>
                        </a:rPr>
                        <a:t>Undang-Undang</a:t>
                      </a:r>
                      <a:r>
                        <a:rPr lang="en-US" sz="1600" dirty="0" smtClean="0">
                          <a:solidFill>
                            <a:schemeClr val="tx1"/>
                          </a:solidFill>
                          <a:effectLst/>
                          <a:latin typeface="Georgia" pitchFamily="18" charset="0"/>
                        </a:rPr>
                        <a:t>  </a:t>
                      </a:r>
                      <a:r>
                        <a:rPr lang="en-US" sz="1600" dirty="0" err="1" smtClean="0">
                          <a:solidFill>
                            <a:schemeClr val="tx1"/>
                          </a:solidFill>
                          <a:effectLst/>
                          <a:latin typeface="Georgia" pitchFamily="18" charset="0"/>
                        </a:rPr>
                        <a:t>Nomor</a:t>
                      </a:r>
                      <a:r>
                        <a:rPr lang="en-US" sz="1600" dirty="0" smtClean="0">
                          <a:solidFill>
                            <a:schemeClr val="tx1"/>
                          </a:solidFill>
                          <a:effectLst/>
                          <a:latin typeface="Georgia" pitchFamily="18" charset="0"/>
                        </a:rPr>
                        <a:t> 23 </a:t>
                      </a:r>
                      <a:r>
                        <a:rPr lang="en-US" sz="1600" dirty="0" err="1" smtClean="0">
                          <a:solidFill>
                            <a:schemeClr val="tx1"/>
                          </a:solidFill>
                          <a:effectLst/>
                          <a:latin typeface="Georgia" pitchFamily="18" charset="0"/>
                        </a:rPr>
                        <a:t>Tahun</a:t>
                      </a:r>
                      <a:r>
                        <a:rPr lang="en-US" sz="1600" dirty="0" smtClean="0">
                          <a:solidFill>
                            <a:schemeClr val="tx1"/>
                          </a:solidFill>
                          <a:effectLst/>
                          <a:latin typeface="Georgia" pitchFamily="18" charset="0"/>
                        </a:rPr>
                        <a:t> 2002 </a:t>
                      </a:r>
                      <a:endParaRPr lang="en-US" sz="1600" dirty="0">
                        <a:solidFill>
                          <a:schemeClr val="tx1"/>
                        </a:solidFill>
                        <a:effectLst/>
                        <a:latin typeface="Georgia" pitchFamily="18" charset="0"/>
                        <a:ea typeface="Calibri"/>
                        <a:cs typeface="Times New Roman"/>
                      </a:endParaRPr>
                    </a:p>
                  </a:txBody>
                  <a:tcPr marL="54155" marR="54155" marT="0" marB="0"/>
                </a:tc>
                <a:tc>
                  <a:txBody>
                    <a:bodyPr/>
                    <a:lstStyle/>
                    <a:p>
                      <a:pPr algn="ctr">
                        <a:lnSpc>
                          <a:spcPct val="115000"/>
                        </a:lnSpc>
                        <a:spcAft>
                          <a:spcPts val="0"/>
                        </a:spcAft>
                      </a:pPr>
                      <a:r>
                        <a:rPr lang="en-US" sz="1600" dirty="0" err="1" smtClean="0">
                          <a:solidFill>
                            <a:schemeClr val="tx1"/>
                          </a:solidFill>
                          <a:effectLst/>
                          <a:latin typeface="Georgia" pitchFamily="18" charset="0"/>
                        </a:rPr>
                        <a:t>Undang-Undang</a:t>
                      </a:r>
                      <a:r>
                        <a:rPr lang="en-US" sz="1600" dirty="0" smtClean="0">
                          <a:solidFill>
                            <a:schemeClr val="tx1"/>
                          </a:solidFill>
                          <a:effectLst/>
                          <a:latin typeface="Georgia" pitchFamily="18" charset="0"/>
                        </a:rPr>
                        <a:t>  </a:t>
                      </a:r>
                      <a:r>
                        <a:rPr lang="en-US" sz="1600" dirty="0" err="1" smtClean="0">
                          <a:solidFill>
                            <a:schemeClr val="tx1"/>
                          </a:solidFill>
                          <a:effectLst/>
                          <a:latin typeface="Georgia" pitchFamily="18" charset="0"/>
                        </a:rPr>
                        <a:t>Nomor</a:t>
                      </a:r>
                      <a:r>
                        <a:rPr lang="en-US" sz="1600" dirty="0" smtClean="0">
                          <a:solidFill>
                            <a:schemeClr val="tx1"/>
                          </a:solidFill>
                          <a:effectLst/>
                          <a:latin typeface="Georgia" pitchFamily="18" charset="0"/>
                        </a:rPr>
                        <a:t> 35 </a:t>
                      </a:r>
                      <a:r>
                        <a:rPr lang="en-US" sz="1600" dirty="0" err="1" smtClean="0">
                          <a:solidFill>
                            <a:schemeClr val="tx1"/>
                          </a:solidFill>
                          <a:effectLst/>
                          <a:latin typeface="Georgia" pitchFamily="18" charset="0"/>
                        </a:rPr>
                        <a:t>Tahun</a:t>
                      </a:r>
                      <a:r>
                        <a:rPr lang="en-US" sz="1600" dirty="0" smtClean="0">
                          <a:solidFill>
                            <a:schemeClr val="tx1"/>
                          </a:solidFill>
                          <a:effectLst/>
                          <a:latin typeface="Georgia" pitchFamily="18" charset="0"/>
                        </a:rPr>
                        <a:t> 2014</a:t>
                      </a:r>
                      <a:endParaRPr lang="en-US" sz="1600" dirty="0">
                        <a:solidFill>
                          <a:schemeClr val="tx1"/>
                        </a:solidFill>
                        <a:effectLst/>
                        <a:latin typeface="Georgia" pitchFamily="18" charset="0"/>
                        <a:ea typeface="Calibri"/>
                        <a:cs typeface="Times New Roman"/>
                      </a:endParaRPr>
                    </a:p>
                  </a:txBody>
                  <a:tcPr marL="54155" marR="54155" marT="0" marB="0"/>
                </a:tc>
                <a:tc>
                  <a:txBody>
                    <a:bodyPr/>
                    <a:lstStyle/>
                    <a:p>
                      <a:pPr algn="ctr">
                        <a:lnSpc>
                          <a:spcPct val="115000"/>
                        </a:lnSpc>
                        <a:spcAft>
                          <a:spcPts val="0"/>
                        </a:spcAft>
                      </a:pPr>
                      <a:r>
                        <a:rPr lang="en-US" sz="1600" smtClean="0">
                          <a:solidFill>
                            <a:schemeClr val="tx1"/>
                          </a:solidFill>
                          <a:effectLst/>
                          <a:latin typeface="Georgia" pitchFamily="18" charset="0"/>
                          <a:ea typeface="+mn-ea"/>
                          <a:cs typeface="+mn-cs"/>
                        </a:rPr>
                        <a:t>Keterangan</a:t>
                      </a:r>
                      <a:r>
                        <a:rPr lang="en-US" sz="1600" baseline="0" smtClean="0">
                          <a:solidFill>
                            <a:schemeClr val="tx1"/>
                          </a:solidFill>
                          <a:effectLst/>
                          <a:latin typeface="Georgia" pitchFamily="18" charset="0"/>
                          <a:ea typeface="+mn-ea"/>
                          <a:cs typeface="+mn-cs"/>
                        </a:rPr>
                        <a:t> </a:t>
                      </a:r>
                    </a:p>
                    <a:p>
                      <a:pPr algn="ctr">
                        <a:lnSpc>
                          <a:spcPct val="115000"/>
                        </a:lnSpc>
                        <a:spcAft>
                          <a:spcPts val="0"/>
                        </a:spcAft>
                      </a:pPr>
                      <a:r>
                        <a:rPr lang="en-US" sz="1600" baseline="0" smtClean="0">
                          <a:solidFill>
                            <a:schemeClr val="tx1"/>
                          </a:solidFill>
                          <a:effectLst/>
                          <a:latin typeface="Georgia" pitchFamily="18" charset="0"/>
                          <a:ea typeface="+mn-ea"/>
                          <a:cs typeface="+mn-cs"/>
                        </a:rPr>
                        <a:t>Perubahan</a:t>
                      </a:r>
                      <a:endParaRPr lang="en-US" sz="1600" dirty="0">
                        <a:solidFill>
                          <a:schemeClr val="tx1"/>
                        </a:solidFill>
                        <a:effectLst/>
                        <a:latin typeface="Georgia" pitchFamily="18" charset="0"/>
                        <a:ea typeface="Calibri"/>
                        <a:cs typeface="Times New Roman"/>
                      </a:endParaRPr>
                    </a:p>
                  </a:txBody>
                  <a:tcPr marL="54155" marR="54155" marT="0" marB="0"/>
                </a:tc>
              </a:tr>
              <a:tr h="5793385">
                <a:tc>
                  <a:txBody>
                    <a:bodyPr/>
                    <a:lstStyle/>
                    <a:p>
                      <a:pPr marL="0" lvl="0" indent="0">
                        <a:lnSpc>
                          <a:spcPct val="115000"/>
                        </a:lnSpc>
                        <a:spcAft>
                          <a:spcPts val="0"/>
                        </a:spcAft>
                        <a:buFont typeface="+mj-lt"/>
                        <a:buNone/>
                        <a:tabLst>
                          <a:tab pos="83820" algn="l"/>
                        </a:tabLst>
                      </a:pPr>
                      <a:r>
                        <a:rPr lang="en-US" sz="1600" dirty="0" smtClean="0">
                          <a:solidFill>
                            <a:schemeClr val="tx1"/>
                          </a:solidFill>
                          <a:effectLst/>
                          <a:latin typeface="Georgia" pitchFamily="18" charset="0"/>
                        </a:rPr>
                        <a:t>7.  </a:t>
                      </a:r>
                      <a:endParaRPr lang="en-US" sz="1600" dirty="0">
                        <a:solidFill>
                          <a:schemeClr val="tx1"/>
                        </a:solidFill>
                        <a:effectLst/>
                        <a:latin typeface="Georgia" pitchFamily="18" charset="0"/>
                        <a:ea typeface="Calibri"/>
                        <a:cs typeface="Times New Roman"/>
                      </a:endParaRPr>
                    </a:p>
                  </a:txBody>
                  <a:tcPr marL="54155" marR="54155" marT="0" marB="0"/>
                </a:tc>
                <a:tc>
                  <a:txBody>
                    <a:bodyPr/>
                    <a:lstStyle/>
                    <a:p>
                      <a:pPr algn="ctr"/>
                      <a:r>
                        <a:rPr lang="en-US" sz="1400" kern="1200" dirty="0" smtClean="0">
                          <a:solidFill>
                            <a:schemeClr val="dk1"/>
                          </a:solidFill>
                          <a:effectLst/>
                          <a:latin typeface="Georgia" pitchFamily="18" charset="0"/>
                          <a:ea typeface="+mn-ea"/>
                          <a:cs typeface="+mn-cs"/>
                        </a:rPr>
                        <a:t> </a:t>
                      </a:r>
                      <a:r>
                        <a:rPr lang="id-ID" sz="1400" kern="1200" dirty="0" smtClean="0">
                          <a:solidFill>
                            <a:schemeClr val="dk1"/>
                          </a:solidFill>
                          <a:effectLst/>
                          <a:latin typeface="Georgia" pitchFamily="18" charset="0"/>
                          <a:ea typeface="+mn-ea"/>
                          <a:cs typeface="+mn-cs"/>
                        </a:rPr>
                        <a:t>Pasal 39</a:t>
                      </a:r>
                      <a:endParaRPr lang="en-US" sz="1400" kern="1200" dirty="0" smtClean="0">
                        <a:solidFill>
                          <a:schemeClr val="dk1"/>
                        </a:solidFill>
                        <a:effectLst/>
                        <a:latin typeface="Georgia" pitchFamily="18" charset="0"/>
                        <a:ea typeface="+mn-ea"/>
                        <a:cs typeface="+mn-cs"/>
                      </a:endParaRPr>
                    </a:p>
                    <a:p>
                      <a:pPr marL="342900" lvl="0" indent="-342900" algn="just">
                        <a:buFont typeface="+mj-lt"/>
                        <a:buAutoNum type="arabicParenR"/>
                      </a:pPr>
                      <a:r>
                        <a:rPr lang="id-ID" sz="1400" kern="1200" dirty="0" smtClean="0">
                          <a:solidFill>
                            <a:schemeClr val="dk1"/>
                          </a:solidFill>
                          <a:effectLst/>
                          <a:latin typeface="Georgia" pitchFamily="18" charset="0"/>
                          <a:ea typeface="+mn-ea"/>
                          <a:cs typeface="+mn-cs"/>
                        </a:rPr>
                        <a:t>Pengangkatan anak hanya dapat dilakukan untuk kepentingan yang terbaik bagi anak dan dilakukan berdasarkan adat kebiasaan setempat dan ketentuan peraturan perundang-undangan yang berlaku.</a:t>
                      </a:r>
                      <a:endParaRPr lang="en-US" sz="1400" kern="1200" dirty="0" smtClean="0">
                        <a:solidFill>
                          <a:schemeClr val="dk1"/>
                        </a:solidFill>
                        <a:effectLst/>
                        <a:latin typeface="Georgia" pitchFamily="18" charset="0"/>
                        <a:ea typeface="+mn-ea"/>
                        <a:cs typeface="+mn-cs"/>
                      </a:endParaRPr>
                    </a:p>
                    <a:p>
                      <a:pPr marL="342900" lvl="0" indent="-342900" algn="just">
                        <a:buFont typeface="+mj-lt"/>
                        <a:buAutoNum type="arabicParenR"/>
                      </a:pPr>
                      <a:r>
                        <a:rPr lang="id-ID" sz="1400" kern="1200" dirty="0" smtClean="0">
                          <a:solidFill>
                            <a:schemeClr val="dk1"/>
                          </a:solidFill>
                          <a:effectLst/>
                          <a:latin typeface="Georgia" pitchFamily="18" charset="0"/>
                          <a:ea typeface="+mn-ea"/>
                          <a:cs typeface="+mn-cs"/>
                        </a:rPr>
                        <a:t>Pengangkatan anak sebagaimana dimaksud dalam ayat (1), tidak memutuskan hubungan darah antara anak yang diangkat dan orang tua kandungnya.</a:t>
                      </a:r>
                      <a:endParaRPr lang="en-US" sz="1400" kern="1200" dirty="0" smtClean="0">
                        <a:solidFill>
                          <a:schemeClr val="dk1"/>
                        </a:solidFill>
                        <a:effectLst/>
                        <a:latin typeface="Georgia" pitchFamily="18" charset="0"/>
                        <a:ea typeface="+mn-ea"/>
                        <a:cs typeface="+mn-cs"/>
                      </a:endParaRPr>
                    </a:p>
                    <a:p>
                      <a:pPr marL="342900" lvl="0" indent="-342900" algn="just">
                        <a:buFont typeface="+mj-lt"/>
                        <a:buAutoNum type="arabicParenR"/>
                      </a:pPr>
                      <a:r>
                        <a:rPr lang="id-ID" sz="1400" kern="1200" dirty="0" smtClean="0">
                          <a:solidFill>
                            <a:schemeClr val="dk1"/>
                          </a:solidFill>
                          <a:effectLst/>
                          <a:latin typeface="Georgia" pitchFamily="18" charset="0"/>
                          <a:ea typeface="+mn-ea"/>
                          <a:cs typeface="+mn-cs"/>
                        </a:rPr>
                        <a:t>Calon orang tua angkat harus seagama dengan agama yang dianut oleh calon anak angkat.</a:t>
                      </a:r>
                      <a:endParaRPr lang="en-US" sz="1400" kern="1200" dirty="0" smtClean="0">
                        <a:solidFill>
                          <a:schemeClr val="dk1"/>
                        </a:solidFill>
                        <a:effectLst/>
                        <a:latin typeface="Georgia" pitchFamily="18" charset="0"/>
                        <a:ea typeface="+mn-ea"/>
                        <a:cs typeface="+mn-cs"/>
                      </a:endParaRPr>
                    </a:p>
                    <a:p>
                      <a:pPr marL="342900" lvl="0" indent="-342900" algn="just">
                        <a:buFont typeface="+mj-lt"/>
                        <a:buAutoNum type="arabicParenR"/>
                      </a:pPr>
                      <a:r>
                        <a:rPr lang="id-ID" sz="1400" kern="1200" dirty="0" smtClean="0">
                          <a:solidFill>
                            <a:schemeClr val="dk1"/>
                          </a:solidFill>
                          <a:effectLst/>
                          <a:latin typeface="Georgia" pitchFamily="18" charset="0"/>
                          <a:ea typeface="+mn-ea"/>
                          <a:cs typeface="+mn-cs"/>
                        </a:rPr>
                        <a:t>Pengangkatan anak oleh warga negara asing hanya dapat dilakukan sebagai upaya terakhir.</a:t>
                      </a:r>
                      <a:endParaRPr lang="en-US" sz="1400" kern="1200" dirty="0" smtClean="0">
                        <a:solidFill>
                          <a:schemeClr val="dk1"/>
                        </a:solidFill>
                        <a:effectLst/>
                        <a:latin typeface="Georgia" pitchFamily="18" charset="0"/>
                        <a:ea typeface="+mn-ea"/>
                        <a:cs typeface="+mn-cs"/>
                      </a:endParaRPr>
                    </a:p>
                    <a:p>
                      <a:pPr marL="342900" lvl="0" indent="-342900" algn="just">
                        <a:buFont typeface="+mj-lt"/>
                        <a:buAutoNum type="arabicParenR"/>
                      </a:pPr>
                      <a:r>
                        <a:rPr lang="id-ID" sz="1400" kern="1200" dirty="0" smtClean="0">
                          <a:solidFill>
                            <a:schemeClr val="dk1"/>
                          </a:solidFill>
                          <a:effectLst/>
                          <a:latin typeface="Georgia" pitchFamily="18" charset="0"/>
                          <a:ea typeface="+mn-ea"/>
                          <a:cs typeface="+mn-cs"/>
                        </a:rPr>
                        <a:t>Dalam hal asal usul anak tidak diketahui, maka agama anak disesuaikan dengan agama mayoritas penduduk setempat.</a:t>
                      </a:r>
                      <a:endParaRPr lang="en-US" sz="1400" kern="1200" dirty="0">
                        <a:solidFill>
                          <a:schemeClr val="dk1"/>
                        </a:solidFill>
                        <a:effectLst/>
                        <a:latin typeface="Georgia" pitchFamily="18" charset="0"/>
                        <a:ea typeface="+mn-ea"/>
                        <a:cs typeface="+mn-cs"/>
                      </a:endParaRPr>
                    </a:p>
                  </a:txBody>
                  <a:tcPr marL="54155" marR="54155" marT="0" marB="0"/>
                </a:tc>
                <a:tc>
                  <a:txBody>
                    <a:bodyPr/>
                    <a:lstStyle/>
                    <a:p>
                      <a:pPr marL="0" indent="0" algn="ctr">
                        <a:buFont typeface="+mj-lt"/>
                        <a:buNone/>
                      </a:pPr>
                      <a:r>
                        <a:rPr lang="id-ID" sz="1400" kern="1200" dirty="0" smtClean="0">
                          <a:solidFill>
                            <a:schemeClr val="dk1"/>
                          </a:solidFill>
                          <a:effectLst/>
                          <a:latin typeface="Georgia" pitchFamily="18" charset="0"/>
                          <a:ea typeface="+mn-ea"/>
                          <a:cs typeface="+mn-cs"/>
                        </a:rPr>
                        <a:t>Pasal</a:t>
                      </a:r>
                      <a:r>
                        <a:rPr lang="en-US" sz="1400" kern="1200" dirty="0" smtClean="0">
                          <a:solidFill>
                            <a:schemeClr val="dk1"/>
                          </a:solidFill>
                          <a:effectLst/>
                          <a:latin typeface="Georgia" pitchFamily="18" charset="0"/>
                          <a:ea typeface="+mn-ea"/>
                          <a:cs typeface="+mn-cs"/>
                        </a:rPr>
                        <a:t> 39</a:t>
                      </a:r>
                    </a:p>
                    <a:p>
                      <a:pPr marL="347663" lvl="0" indent="-347663" algn="just">
                        <a:buFont typeface="+mj-lt"/>
                        <a:buNone/>
                      </a:pPr>
                      <a:r>
                        <a:rPr lang="en-US" sz="1400" kern="1200" dirty="0" smtClean="0">
                          <a:solidFill>
                            <a:schemeClr val="dk1"/>
                          </a:solidFill>
                          <a:effectLst/>
                          <a:latin typeface="Georgia" pitchFamily="18" charset="0"/>
                          <a:ea typeface="+mn-ea"/>
                          <a:cs typeface="+mn-cs"/>
                        </a:rPr>
                        <a:t>(1)  </a:t>
                      </a:r>
                      <a:r>
                        <a:rPr lang="id-ID" sz="1400" kern="1200" dirty="0" smtClean="0">
                          <a:solidFill>
                            <a:schemeClr val="dk1"/>
                          </a:solidFill>
                          <a:effectLst/>
                          <a:latin typeface="Georgia" pitchFamily="18" charset="0"/>
                          <a:ea typeface="+mn-ea"/>
                          <a:cs typeface="+mn-cs"/>
                        </a:rPr>
                        <a:t>Pengangkatan Anak hanya dapat dilakukan untuk kepentingan yang terbaik bagi Anak dan dilakukan berdasarkan adat kebiasaan setempat dan ketentuan peraturan perundang-undangan.</a:t>
                      </a:r>
                      <a:endParaRPr lang="en-US" sz="1400" kern="1200" dirty="0" smtClean="0">
                        <a:solidFill>
                          <a:schemeClr val="dk1"/>
                        </a:solidFill>
                        <a:effectLst/>
                        <a:latin typeface="Georgia" pitchFamily="18" charset="0"/>
                        <a:ea typeface="+mn-ea"/>
                        <a:cs typeface="+mn-cs"/>
                      </a:endParaRPr>
                    </a:p>
                    <a:p>
                      <a:pPr marL="347663" lvl="0" indent="-347663" algn="just">
                        <a:buFont typeface="+mj-lt"/>
                        <a:buNone/>
                      </a:pPr>
                      <a:r>
                        <a:rPr lang="en-US" sz="1400" kern="1200" dirty="0" smtClean="0">
                          <a:solidFill>
                            <a:schemeClr val="dk1"/>
                          </a:solidFill>
                          <a:effectLst/>
                          <a:latin typeface="Georgia" pitchFamily="18" charset="0"/>
                          <a:ea typeface="+mn-ea"/>
                          <a:cs typeface="+mn-cs"/>
                        </a:rPr>
                        <a:t>(2) </a:t>
                      </a:r>
                      <a:r>
                        <a:rPr lang="id-ID" sz="1400" kern="1200" dirty="0" smtClean="0">
                          <a:solidFill>
                            <a:schemeClr val="dk1"/>
                          </a:solidFill>
                          <a:effectLst/>
                          <a:latin typeface="Georgia" pitchFamily="18" charset="0"/>
                          <a:ea typeface="+mn-ea"/>
                          <a:cs typeface="+mn-cs"/>
                        </a:rPr>
                        <a:t>Pengangkatan An</a:t>
                      </a:r>
                      <a:r>
                        <a:rPr lang="en-US" sz="1400" kern="1200" dirty="0" smtClean="0">
                          <a:solidFill>
                            <a:schemeClr val="dk1"/>
                          </a:solidFill>
                          <a:effectLst/>
                          <a:latin typeface="Georgia" pitchFamily="18" charset="0"/>
                          <a:ea typeface="+mn-ea"/>
                          <a:cs typeface="+mn-cs"/>
                        </a:rPr>
                        <a:t>a</a:t>
                      </a:r>
                      <a:r>
                        <a:rPr lang="id-ID" sz="1400" kern="1200" dirty="0" smtClean="0">
                          <a:solidFill>
                            <a:schemeClr val="dk1"/>
                          </a:solidFill>
                          <a:effectLst/>
                          <a:latin typeface="Georgia" pitchFamily="18" charset="0"/>
                          <a:ea typeface="+mn-ea"/>
                          <a:cs typeface="+mn-cs"/>
                        </a:rPr>
                        <a:t>k sebagaimana dimaksud </a:t>
                      </a:r>
                      <a:r>
                        <a:rPr lang="en-US" sz="1400" kern="1200" dirty="0" err="1" smtClean="0">
                          <a:solidFill>
                            <a:schemeClr val="dk1"/>
                          </a:solidFill>
                          <a:effectLst/>
                          <a:latin typeface="Georgia" pitchFamily="18" charset="0"/>
                          <a:ea typeface="+mn-ea"/>
                          <a:cs typeface="+mn-cs"/>
                        </a:rPr>
                        <a:t>pada</a:t>
                      </a:r>
                      <a:r>
                        <a:rPr lang="en-US" sz="1400" kern="1200" dirty="0" smtClean="0">
                          <a:solidFill>
                            <a:schemeClr val="dk1"/>
                          </a:solidFill>
                          <a:effectLst/>
                          <a:latin typeface="Georgia" pitchFamily="18" charset="0"/>
                          <a:ea typeface="+mn-ea"/>
                          <a:cs typeface="+mn-cs"/>
                        </a:rPr>
                        <a:t> </a:t>
                      </a:r>
                      <a:r>
                        <a:rPr lang="id-ID" sz="1400" kern="1200" dirty="0" smtClean="0">
                          <a:solidFill>
                            <a:schemeClr val="dk1"/>
                          </a:solidFill>
                          <a:effectLst/>
                          <a:latin typeface="Georgia" pitchFamily="18" charset="0"/>
                          <a:ea typeface="+mn-ea"/>
                          <a:cs typeface="+mn-cs"/>
                        </a:rPr>
                        <a:t>ayat (1) tidak memutuskan hubungan darah antara Anak yang diangkat dan Orang Tua kandungnya.</a:t>
                      </a:r>
                      <a:endParaRPr lang="en-US" sz="1400" kern="1200" dirty="0" smtClean="0">
                        <a:solidFill>
                          <a:schemeClr val="dk1"/>
                        </a:solidFill>
                        <a:effectLst/>
                        <a:latin typeface="Georgia" pitchFamily="18" charset="0"/>
                        <a:ea typeface="+mn-ea"/>
                        <a:cs typeface="+mn-cs"/>
                      </a:endParaRPr>
                    </a:p>
                    <a:p>
                      <a:pPr marL="347663" indent="-347663" algn="just">
                        <a:buFont typeface="+mj-lt"/>
                        <a:buNone/>
                      </a:pPr>
                      <a:r>
                        <a:rPr lang="en-US" sz="1400" kern="1200" dirty="0" smtClean="0">
                          <a:solidFill>
                            <a:schemeClr val="dk1"/>
                          </a:solidFill>
                          <a:effectLst/>
                          <a:latin typeface="Georgia" pitchFamily="18" charset="0"/>
                          <a:ea typeface="+mn-ea"/>
                          <a:cs typeface="+mn-cs"/>
                        </a:rPr>
                        <a:t>(2a)	</a:t>
                      </a:r>
                      <a:r>
                        <a:rPr lang="id-ID" sz="1400" b="1" kern="1200" dirty="0" smtClean="0">
                          <a:solidFill>
                            <a:schemeClr val="dk1"/>
                          </a:solidFill>
                          <a:effectLst/>
                          <a:latin typeface="Georgia" pitchFamily="18" charset="0"/>
                          <a:ea typeface="+mn-ea"/>
                          <a:cs typeface="+mn-cs"/>
                        </a:rPr>
                        <a:t>Pengangkatan Anak sebagaimana dimaksud pada ayat (1) wajib dicatatkan dalam akta kelahiran, dengan tidak menghilangkan identitas </a:t>
                      </a:r>
                      <a:r>
                        <a:rPr lang="en-US" sz="1400" b="1" kern="1200" dirty="0" err="1" smtClean="0">
                          <a:solidFill>
                            <a:schemeClr val="dk1"/>
                          </a:solidFill>
                          <a:effectLst/>
                          <a:latin typeface="Georgia" pitchFamily="18" charset="0"/>
                          <a:ea typeface="+mn-ea"/>
                          <a:cs typeface="+mn-cs"/>
                        </a:rPr>
                        <a:t>awal</a:t>
                      </a:r>
                      <a:r>
                        <a:rPr lang="en-US" sz="1400" b="1" kern="1200" dirty="0" smtClean="0">
                          <a:solidFill>
                            <a:schemeClr val="dk1"/>
                          </a:solidFill>
                          <a:effectLst/>
                          <a:latin typeface="Georgia" pitchFamily="18" charset="0"/>
                          <a:ea typeface="+mn-ea"/>
                          <a:cs typeface="+mn-cs"/>
                        </a:rPr>
                        <a:t> </a:t>
                      </a:r>
                      <a:r>
                        <a:rPr lang="en-US" sz="1400" b="1" kern="1200" dirty="0" err="1" smtClean="0">
                          <a:solidFill>
                            <a:schemeClr val="dk1"/>
                          </a:solidFill>
                          <a:effectLst/>
                          <a:latin typeface="Georgia" pitchFamily="18" charset="0"/>
                          <a:ea typeface="+mn-ea"/>
                          <a:cs typeface="+mn-cs"/>
                        </a:rPr>
                        <a:t>Anak</a:t>
                      </a:r>
                      <a:r>
                        <a:rPr lang="en-US" sz="1400" b="1" kern="1200" dirty="0" smtClean="0">
                          <a:solidFill>
                            <a:schemeClr val="dk1"/>
                          </a:solidFill>
                          <a:effectLst/>
                          <a:latin typeface="Georgia" pitchFamily="18" charset="0"/>
                          <a:ea typeface="+mn-ea"/>
                          <a:cs typeface="+mn-cs"/>
                        </a:rPr>
                        <a:t>.</a:t>
                      </a:r>
                    </a:p>
                    <a:p>
                      <a:pPr marL="347663" lvl="0" indent="-347663" algn="just">
                        <a:buFont typeface="+mj-lt"/>
                        <a:buNone/>
                      </a:pPr>
                      <a:r>
                        <a:rPr lang="en-US" sz="1400" kern="1200" dirty="0" smtClean="0">
                          <a:solidFill>
                            <a:schemeClr val="dk1"/>
                          </a:solidFill>
                          <a:effectLst/>
                          <a:latin typeface="Georgia" pitchFamily="18" charset="0"/>
                          <a:ea typeface="+mn-ea"/>
                          <a:cs typeface="+mn-cs"/>
                        </a:rPr>
                        <a:t>(3) </a:t>
                      </a:r>
                      <a:r>
                        <a:rPr lang="id-ID" sz="1400" kern="1200" dirty="0" smtClean="0">
                          <a:solidFill>
                            <a:schemeClr val="dk1"/>
                          </a:solidFill>
                          <a:effectLst/>
                          <a:latin typeface="Georgia" pitchFamily="18" charset="0"/>
                          <a:ea typeface="+mn-ea"/>
                          <a:cs typeface="+mn-cs"/>
                        </a:rPr>
                        <a:t>Calon Orang Tua angkat harus seagama dengan agama yang dianut oleh calon Anak Angkat.</a:t>
                      </a:r>
                      <a:endParaRPr lang="en-US" sz="1400" kern="1200" dirty="0" smtClean="0">
                        <a:solidFill>
                          <a:schemeClr val="dk1"/>
                        </a:solidFill>
                        <a:effectLst/>
                        <a:latin typeface="Georgia" pitchFamily="18" charset="0"/>
                        <a:ea typeface="+mn-ea"/>
                        <a:cs typeface="+mn-cs"/>
                      </a:endParaRPr>
                    </a:p>
                    <a:p>
                      <a:pPr marL="347663" lvl="0" indent="-347663" algn="just">
                        <a:buFont typeface="+mj-lt"/>
                        <a:buNone/>
                      </a:pPr>
                      <a:r>
                        <a:rPr lang="en-US" sz="1400" kern="1200" dirty="0" smtClean="0">
                          <a:solidFill>
                            <a:schemeClr val="dk1"/>
                          </a:solidFill>
                          <a:effectLst/>
                          <a:latin typeface="Georgia" pitchFamily="18" charset="0"/>
                          <a:ea typeface="+mn-ea"/>
                          <a:cs typeface="+mn-cs"/>
                        </a:rPr>
                        <a:t>(4) </a:t>
                      </a:r>
                      <a:r>
                        <a:rPr lang="id-ID" sz="1400" kern="1200" dirty="0" smtClean="0">
                          <a:solidFill>
                            <a:schemeClr val="dk1"/>
                          </a:solidFill>
                          <a:effectLst/>
                          <a:latin typeface="Georgia" pitchFamily="18" charset="0"/>
                          <a:ea typeface="+mn-ea"/>
                          <a:cs typeface="+mn-cs"/>
                        </a:rPr>
                        <a:t>Pengangkatan Anak oleh warga negara asing hanya dapat dilakukan sebagai upaya terakhir.</a:t>
                      </a:r>
                      <a:endParaRPr lang="en-US" sz="1400" kern="1200" dirty="0" smtClean="0">
                        <a:solidFill>
                          <a:schemeClr val="dk1"/>
                        </a:solidFill>
                        <a:effectLst/>
                        <a:latin typeface="Georgia" pitchFamily="18" charset="0"/>
                        <a:ea typeface="+mn-ea"/>
                        <a:cs typeface="+mn-cs"/>
                      </a:endParaRPr>
                    </a:p>
                    <a:p>
                      <a:pPr marL="290513" indent="-290513" algn="just">
                        <a:buFont typeface="+mj-lt"/>
                        <a:buNone/>
                      </a:pPr>
                      <a:r>
                        <a:rPr lang="en-US" sz="1400" kern="1200" dirty="0" smtClean="0">
                          <a:solidFill>
                            <a:schemeClr val="dk1"/>
                          </a:solidFill>
                          <a:effectLst/>
                          <a:latin typeface="Georgia" pitchFamily="18" charset="0"/>
                          <a:ea typeface="+mn-ea"/>
                          <a:cs typeface="+mn-cs"/>
                        </a:rPr>
                        <a:t>(</a:t>
                      </a:r>
                      <a:r>
                        <a:rPr lang="id-ID" sz="1400" kern="1200" dirty="0" smtClean="0">
                          <a:solidFill>
                            <a:schemeClr val="dk1"/>
                          </a:solidFill>
                          <a:effectLst/>
                          <a:latin typeface="Georgia" pitchFamily="18" charset="0"/>
                          <a:ea typeface="+mn-ea"/>
                          <a:cs typeface="+mn-cs"/>
                        </a:rPr>
                        <a:t>4a)</a:t>
                      </a:r>
                      <a:r>
                        <a:rPr lang="en-US" sz="1400" kern="1200" baseline="0" dirty="0" smtClean="0">
                          <a:solidFill>
                            <a:schemeClr val="dk1"/>
                          </a:solidFill>
                          <a:effectLst/>
                          <a:latin typeface="Georgia" pitchFamily="18" charset="0"/>
                          <a:ea typeface="+mn-ea"/>
                          <a:cs typeface="+mn-cs"/>
                        </a:rPr>
                        <a:t>  </a:t>
                      </a:r>
                      <a:r>
                        <a:rPr lang="id-ID" sz="1400" b="1" kern="1200" dirty="0" smtClean="0">
                          <a:solidFill>
                            <a:schemeClr val="dk1"/>
                          </a:solidFill>
                          <a:effectLst/>
                          <a:latin typeface="Georgia" pitchFamily="18" charset="0"/>
                          <a:ea typeface="+mn-ea"/>
                          <a:cs typeface="+mn-cs"/>
                        </a:rPr>
                        <a:t>Dalam hal Anak tidak diketahui asal usulnya, orang yang akan mengangkat Anak tersebut harus menyertakan identitas Anak sebagaimana </a:t>
                      </a:r>
                      <a:r>
                        <a:rPr lang="en-US" sz="1400" b="1" kern="1200" dirty="0" err="1" smtClean="0">
                          <a:solidFill>
                            <a:schemeClr val="dk1"/>
                          </a:solidFill>
                          <a:effectLst/>
                          <a:latin typeface="Georgia" pitchFamily="18" charset="0"/>
                          <a:ea typeface="+mn-ea"/>
                          <a:cs typeface="+mn-cs"/>
                        </a:rPr>
                        <a:t>dimaksud</a:t>
                      </a:r>
                      <a:r>
                        <a:rPr lang="en-US" sz="1400" b="1" kern="1200" dirty="0" smtClean="0">
                          <a:solidFill>
                            <a:schemeClr val="dk1"/>
                          </a:solidFill>
                          <a:effectLst/>
                          <a:latin typeface="Georgia" pitchFamily="18" charset="0"/>
                          <a:ea typeface="+mn-ea"/>
                          <a:cs typeface="+mn-cs"/>
                        </a:rPr>
                        <a:t> </a:t>
                      </a:r>
                      <a:r>
                        <a:rPr lang="id-ID" sz="1400" b="1" kern="1200" dirty="0" smtClean="0">
                          <a:solidFill>
                            <a:schemeClr val="dk1"/>
                          </a:solidFill>
                          <a:effectLst/>
                          <a:latin typeface="Georgia" pitchFamily="18" charset="0"/>
                          <a:ea typeface="+mn-ea"/>
                          <a:cs typeface="+mn-cs"/>
                        </a:rPr>
                        <a:t>dalam Pasal 27 ayat (4).</a:t>
                      </a:r>
                      <a:endParaRPr lang="en-US" sz="1400" b="1" kern="1200" dirty="0" smtClean="0">
                        <a:solidFill>
                          <a:schemeClr val="dk1"/>
                        </a:solidFill>
                        <a:effectLst/>
                        <a:latin typeface="Georgia" pitchFamily="18" charset="0"/>
                        <a:ea typeface="+mn-ea"/>
                        <a:cs typeface="+mn-cs"/>
                      </a:endParaRPr>
                    </a:p>
                    <a:p>
                      <a:pPr marL="290513" indent="-290513" algn="just">
                        <a:buFont typeface="+mj-lt"/>
                        <a:buNone/>
                      </a:pPr>
                      <a:r>
                        <a:rPr lang="en-US" sz="1400" kern="1200" dirty="0" smtClean="0">
                          <a:solidFill>
                            <a:schemeClr val="dk1"/>
                          </a:solidFill>
                          <a:effectLst/>
                          <a:latin typeface="Georgia" pitchFamily="18" charset="0"/>
                          <a:ea typeface="+mn-ea"/>
                          <a:cs typeface="+mn-cs"/>
                        </a:rPr>
                        <a:t>(5) </a:t>
                      </a:r>
                      <a:r>
                        <a:rPr lang="id-ID" sz="1400" kern="1200" dirty="0" smtClean="0">
                          <a:solidFill>
                            <a:schemeClr val="dk1"/>
                          </a:solidFill>
                          <a:effectLst/>
                          <a:latin typeface="Georgia" pitchFamily="18" charset="0"/>
                          <a:ea typeface="+mn-ea"/>
                          <a:cs typeface="+mn-cs"/>
                        </a:rPr>
                        <a:t>Dalam hal asal usul Anak tidak diketahui</a:t>
                      </a:r>
                      <a:r>
                        <a:rPr lang="en-US" sz="1400" kern="1200" dirty="0" smtClean="0">
                          <a:solidFill>
                            <a:schemeClr val="dk1"/>
                          </a:solidFill>
                          <a:effectLst/>
                          <a:latin typeface="Georgia" pitchFamily="18" charset="0"/>
                          <a:ea typeface="+mn-ea"/>
                          <a:cs typeface="+mn-cs"/>
                        </a:rPr>
                        <a:t>,</a:t>
                      </a:r>
                      <a:r>
                        <a:rPr lang="id-ID" sz="1400" kern="1200" dirty="0" smtClean="0">
                          <a:solidFill>
                            <a:schemeClr val="dk1"/>
                          </a:solidFill>
                          <a:effectLst/>
                          <a:latin typeface="Georgia" pitchFamily="18" charset="0"/>
                          <a:ea typeface="+mn-ea"/>
                          <a:cs typeface="+mn-cs"/>
                        </a:rPr>
                        <a:t> agama Anak disesuaikan dengan agama mayoritas penduduk setempat.</a:t>
                      </a:r>
                      <a:endParaRPr lang="en-US" sz="1400" kern="1200" dirty="0">
                        <a:solidFill>
                          <a:schemeClr val="dk1"/>
                        </a:solidFill>
                        <a:effectLst/>
                        <a:latin typeface="Georgia" pitchFamily="18" charset="0"/>
                        <a:ea typeface="+mn-ea"/>
                        <a:cs typeface="+mn-cs"/>
                      </a:endParaRPr>
                    </a:p>
                  </a:txBody>
                  <a:tcPr marL="54155" marR="54155" marT="0" marB="0"/>
                </a:tc>
                <a:tc>
                  <a:txBody>
                    <a:bodyPr/>
                    <a:lstStyle/>
                    <a:p>
                      <a:pPr marL="342900" indent="-342900" algn="just">
                        <a:buFont typeface="+mj-lt"/>
                        <a:buAutoNum type="arabicPeriod"/>
                      </a:pPr>
                      <a:r>
                        <a:rPr lang="en-US" sz="1400" kern="1200" dirty="0" err="1" smtClean="0">
                          <a:solidFill>
                            <a:schemeClr val="dk1"/>
                          </a:solidFill>
                          <a:effectLst/>
                          <a:latin typeface="Georgia" pitchFamily="18" charset="0"/>
                          <a:ea typeface="+mn-ea"/>
                          <a:cs typeface="+mn-cs"/>
                        </a:rPr>
                        <a:t>Pengangkatan</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Anak</a:t>
                      </a:r>
                      <a:r>
                        <a:rPr lang="en-US" sz="1400" kern="1200" dirty="0" smtClean="0">
                          <a:solidFill>
                            <a:schemeClr val="dk1"/>
                          </a:solidFill>
                          <a:effectLst/>
                          <a:latin typeface="Georgia" pitchFamily="18" charset="0"/>
                          <a:ea typeface="+mn-ea"/>
                          <a:cs typeface="+mn-cs"/>
                        </a:rPr>
                        <a:t> </a:t>
                      </a:r>
                      <a:r>
                        <a:rPr lang="en-US" sz="1400" b="1" kern="1200" dirty="0" err="1" smtClean="0">
                          <a:solidFill>
                            <a:schemeClr val="dk1"/>
                          </a:solidFill>
                          <a:effectLst/>
                          <a:latin typeface="Georgia" pitchFamily="18" charset="0"/>
                          <a:ea typeface="+mn-ea"/>
                          <a:cs typeface="+mn-cs"/>
                        </a:rPr>
                        <a:t>wajib</a:t>
                      </a:r>
                      <a:r>
                        <a:rPr lang="en-US" sz="1400" b="1" kern="1200" dirty="0" smtClean="0">
                          <a:solidFill>
                            <a:schemeClr val="dk1"/>
                          </a:solidFill>
                          <a:effectLst/>
                          <a:latin typeface="Georgia" pitchFamily="18" charset="0"/>
                          <a:ea typeface="+mn-ea"/>
                          <a:cs typeface="+mn-cs"/>
                        </a:rPr>
                        <a:t> </a:t>
                      </a:r>
                      <a:r>
                        <a:rPr lang="en-US" sz="1400" b="1" kern="1200" dirty="0" err="1" smtClean="0">
                          <a:solidFill>
                            <a:schemeClr val="dk1"/>
                          </a:solidFill>
                          <a:effectLst/>
                          <a:latin typeface="Georgia" pitchFamily="18" charset="0"/>
                          <a:ea typeface="+mn-ea"/>
                          <a:cs typeface="+mn-cs"/>
                        </a:rPr>
                        <a:t>dicatatkan</a:t>
                      </a:r>
                      <a:r>
                        <a:rPr lang="en-US" sz="1400" b="1" kern="1200" dirty="0" smtClean="0">
                          <a:solidFill>
                            <a:schemeClr val="dk1"/>
                          </a:solidFill>
                          <a:effectLst/>
                          <a:latin typeface="Georgia" pitchFamily="18" charset="0"/>
                          <a:ea typeface="+mn-ea"/>
                          <a:cs typeface="+mn-cs"/>
                        </a:rPr>
                        <a:t> </a:t>
                      </a:r>
                      <a:r>
                        <a:rPr lang="en-US" sz="1400" b="1" kern="1200" dirty="0" err="1" smtClean="0">
                          <a:solidFill>
                            <a:schemeClr val="dk1"/>
                          </a:solidFill>
                          <a:effectLst/>
                          <a:latin typeface="Georgia" pitchFamily="18" charset="0"/>
                          <a:ea typeface="+mn-ea"/>
                          <a:cs typeface="+mn-cs"/>
                        </a:rPr>
                        <a:t>akta</a:t>
                      </a:r>
                      <a:r>
                        <a:rPr lang="en-US" sz="1400" b="1" kern="1200" dirty="0" smtClean="0">
                          <a:solidFill>
                            <a:schemeClr val="dk1"/>
                          </a:solidFill>
                          <a:effectLst/>
                          <a:latin typeface="Georgia" pitchFamily="18" charset="0"/>
                          <a:ea typeface="+mn-ea"/>
                          <a:cs typeface="+mn-cs"/>
                        </a:rPr>
                        <a:t> </a:t>
                      </a:r>
                      <a:r>
                        <a:rPr lang="en-US" sz="1400" b="1" kern="1200" dirty="0" err="1" smtClean="0">
                          <a:solidFill>
                            <a:schemeClr val="dk1"/>
                          </a:solidFill>
                          <a:effectLst/>
                          <a:latin typeface="Georgia" pitchFamily="18" charset="0"/>
                          <a:ea typeface="+mn-ea"/>
                          <a:cs typeface="+mn-cs"/>
                        </a:rPr>
                        <a:t>kelahirannya</a:t>
                      </a:r>
                      <a:r>
                        <a:rPr lang="en-US" sz="1400" b="1" kern="1200" dirty="0" smtClean="0">
                          <a:solidFill>
                            <a:schemeClr val="dk1"/>
                          </a:solidFill>
                          <a:effectLst/>
                          <a:latin typeface="Georgia" pitchFamily="18" charset="0"/>
                          <a:ea typeface="+mn-ea"/>
                          <a:cs typeface="+mn-cs"/>
                        </a:rPr>
                        <a:t> </a:t>
                      </a:r>
                      <a:r>
                        <a:rPr lang="en-US" sz="1400" b="1" kern="1200" dirty="0" err="1" smtClean="0">
                          <a:solidFill>
                            <a:schemeClr val="dk1"/>
                          </a:solidFill>
                          <a:effectLst/>
                          <a:latin typeface="Georgia" pitchFamily="18" charset="0"/>
                          <a:ea typeface="+mn-ea"/>
                          <a:cs typeface="+mn-cs"/>
                        </a:rPr>
                        <a:t>dengan</a:t>
                      </a:r>
                      <a:r>
                        <a:rPr lang="en-US" sz="1400" b="1" kern="1200" dirty="0" smtClean="0">
                          <a:solidFill>
                            <a:schemeClr val="dk1"/>
                          </a:solidFill>
                          <a:effectLst/>
                          <a:latin typeface="Georgia" pitchFamily="18" charset="0"/>
                          <a:ea typeface="+mn-ea"/>
                          <a:cs typeface="+mn-cs"/>
                        </a:rPr>
                        <a:t> </a:t>
                      </a:r>
                      <a:r>
                        <a:rPr lang="en-US" sz="1400" b="1" kern="1200" dirty="0" err="1" smtClean="0">
                          <a:solidFill>
                            <a:schemeClr val="dk1"/>
                          </a:solidFill>
                          <a:effectLst/>
                          <a:latin typeface="Georgia" pitchFamily="18" charset="0"/>
                          <a:ea typeface="+mn-ea"/>
                          <a:cs typeface="+mn-cs"/>
                        </a:rPr>
                        <a:t>tidak</a:t>
                      </a:r>
                      <a:r>
                        <a:rPr lang="en-US" sz="1400" b="1" kern="1200" dirty="0" smtClean="0">
                          <a:solidFill>
                            <a:schemeClr val="dk1"/>
                          </a:solidFill>
                          <a:effectLst/>
                          <a:latin typeface="Georgia" pitchFamily="18" charset="0"/>
                          <a:ea typeface="+mn-ea"/>
                          <a:cs typeface="+mn-cs"/>
                        </a:rPr>
                        <a:t> </a:t>
                      </a:r>
                      <a:r>
                        <a:rPr lang="en-US" sz="1400" b="1" kern="1200" dirty="0" err="1" smtClean="0">
                          <a:solidFill>
                            <a:schemeClr val="dk1"/>
                          </a:solidFill>
                          <a:effectLst/>
                          <a:latin typeface="Georgia" pitchFamily="18" charset="0"/>
                          <a:ea typeface="+mn-ea"/>
                          <a:cs typeface="+mn-cs"/>
                        </a:rPr>
                        <a:t>menghilangkan</a:t>
                      </a:r>
                      <a:r>
                        <a:rPr lang="en-US" sz="1400" b="1" kern="1200" dirty="0" smtClean="0">
                          <a:solidFill>
                            <a:schemeClr val="dk1"/>
                          </a:solidFill>
                          <a:effectLst/>
                          <a:latin typeface="Georgia" pitchFamily="18" charset="0"/>
                          <a:ea typeface="+mn-ea"/>
                          <a:cs typeface="+mn-cs"/>
                        </a:rPr>
                        <a:t> </a:t>
                      </a:r>
                      <a:r>
                        <a:rPr lang="en-US" sz="1400" b="1" kern="1200" dirty="0" err="1" smtClean="0">
                          <a:solidFill>
                            <a:schemeClr val="dk1"/>
                          </a:solidFill>
                          <a:effectLst/>
                          <a:latin typeface="Georgia" pitchFamily="18" charset="0"/>
                          <a:ea typeface="+mn-ea"/>
                          <a:cs typeface="+mn-cs"/>
                        </a:rPr>
                        <a:t>identitas</a:t>
                      </a:r>
                      <a:r>
                        <a:rPr lang="en-US" sz="1400" b="1" kern="1200" dirty="0" smtClean="0">
                          <a:solidFill>
                            <a:schemeClr val="dk1"/>
                          </a:solidFill>
                          <a:effectLst/>
                          <a:latin typeface="Georgia" pitchFamily="18" charset="0"/>
                          <a:ea typeface="+mn-ea"/>
                          <a:cs typeface="+mn-cs"/>
                        </a:rPr>
                        <a:t> </a:t>
                      </a:r>
                      <a:r>
                        <a:rPr lang="en-US" sz="1400" b="1" kern="1200" dirty="0" err="1" smtClean="0">
                          <a:solidFill>
                            <a:schemeClr val="dk1"/>
                          </a:solidFill>
                          <a:effectLst/>
                          <a:latin typeface="Georgia" pitchFamily="18" charset="0"/>
                          <a:ea typeface="+mn-ea"/>
                          <a:cs typeface="+mn-cs"/>
                        </a:rPr>
                        <a:t>awal</a:t>
                      </a:r>
                      <a:r>
                        <a:rPr lang="en-US" sz="1400" b="1" kern="1200" dirty="0" smtClean="0">
                          <a:solidFill>
                            <a:schemeClr val="dk1"/>
                          </a:solidFill>
                          <a:effectLst/>
                          <a:latin typeface="Georgia" pitchFamily="18" charset="0"/>
                          <a:ea typeface="+mn-ea"/>
                          <a:cs typeface="+mn-cs"/>
                        </a:rPr>
                        <a:t> </a:t>
                      </a:r>
                      <a:r>
                        <a:rPr lang="en-US" sz="1400" b="1" kern="1200" dirty="0" err="1" smtClean="0">
                          <a:solidFill>
                            <a:schemeClr val="dk1"/>
                          </a:solidFill>
                          <a:effectLst/>
                          <a:latin typeface="Georgia" pitchFamily="18" charset="0"/>
                          <a:ea typeface="+mn-ea"/>
                          <a:cs typeface="+mn-cs"/>
                        </a:rPr>
                        <a:t>Anak</a:t>
                      </a:r>
                      <a:r>
                        <a:rPr lang="en-US" sz="1400" b="1" kern="1200" dirty="0" smtClean="0">
                          <a:solidFill>
                            <a:schemeClr val="dk1"/>
                          </a:solidFill>
                          <a:effectLst/>
                          <a:latin typeface="Georgia" pitchFamily="18" charset="0"/>
                          <a:ea typeface="+mn-ea"/>
                          <a:cs typeface="+mn-cs"/>
                        </a:rPr>
                        <a:t> yang </a:t>
                      </a:r>
                      <a:r>
                        <a:rPr lang="en-US" sz="1400" b="1" kern="1200" dirty="0" err="1" smtClean="0">
                          <a:solidFill>
                            <a:schemeClr val="dk1"/>
                          </a:solidFill>
                          <a:effectLst/>
                          <a:latin typeface="Georgia" pitchFamily="18" charset="0"/>
                          <a:ea typeface="+mn-ea"/>
                          <a:cs typeface="+mn-cs"/>
                        </a:rPr>
                        <a:t>bersangkutan</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Setelah</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pengangkatan</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anaknya</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memperoleh</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penetapan</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pengadilan</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baru</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dicatatkan</a:t>
                      </a:r>
                      <a:r>
                        <a:rPr lang="en-US" sz="1400" kern="1200" dirty="0" smtClean="0">
                          <a:solidFill>
                            <a:schemeClr val="dk1"/>
                          </a:solidFill>
                          <a:effectLst/>
                          <a:latin typeface="Georgia" pitchFamily="18" charset="0"/>
                          <a:ea typeface="+mn-ea"/>
                          <a:cs typeface="+mn-cs"/>
                        </a:rPr>
                        <a:t> di Kantor </a:t>
                      </a:r>
                      <a:r>
                        <a:rPr lang="en-US" sz="1400" kern="1200" dirty="0" err="1" smtClean="0">
                          <a:solidFill>
                            <a:schemeClr val="dk1"/>
                          </a:solidFill>
                          <a:effectLst/>
                          <a:latin typeface="Georgia" pitchFamily="18" charset="0"/>
                          <a:ea typeface="+mn-ea"/>
                          <a:cs typeface="+mn-cs"/>
                        </a:rPr>
                        <a:t>Catatan</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Sipil</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dalam</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hal</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ini</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kantor</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catatan</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sipil</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wajib</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membuat</a:t>
                      </a:r>
                      <a:r>
                        <a:rPr lang="en-US" sz="1400" kern="1200" dirty="0" smtClean="0">
                          <a:solidFill>
                            <a:schemeClr val="dk1"/>
                          </a:solidFill>
                          <a:effectLst/>
                          <a:latin typeface="Georgia" pitchFamily="18" charset="0"/>
                          <a:ea typeface="+mn-ea"/>
                          <a:cs typeface="+mn-cs"/>
                        </a:rPr>
                        <a:t> </a:t>
                      </a:r>
                      <a:r>
                        <a:rPr lang="en-US" sz="1400" b="1" kern="1200" dirty="0" err="1" smtClean="0">
                          <a:solidFill>
                            <a:schemeClr val="dk1"/>
                          </a:solidFill>
                          <a:effectLst/>
                          <a:latin typeface="Georgia" pitchFamily="18" charset="0"/>
                          <a:ea typeface="+mn-ea"/>
                          <a:cs typeface="+mn-cs"/>
                        </a:rPr>
                        <a:t>catatan</a:t>
                      </a:r>
                      <a:r>
                        <a:rPr lang="en-US" sz="1400" b="1" kern="1200" dirty="0" smtClean="0">
                          <a:solidFill>
                            <a:schemeClr val="dk1"/>
                          </a:solidFill>
                          <a:effectLst/>
                          <a:latin typeface="Georgia" pitchFamily="18" charset="0"/>
                          <a:ea typeface="+mn-ea"/>
                          <a:cs typeface="+mn-cs"/>
                        </a:rPr>
                        <a:t> </a:t>
                      </a:r>
                      <a:r>
                        <a:rPr lang="en-US" sz="1400" b="1" kern="1200" dirty="0" err="1" smtClean="0">
                          <a:solidFill>
                            <a:schemeClr val="dk1"/>
                          </a:solidFill>
                          <a:effectLst/>
                          <a:latin typeface="Georgia" pitchFamily="18" charset="0"/>
                          <a:ea typeface="+mn-ea"/>
                          <a:cs typeface="+mn-cs"/>
                        </a:rPr>
                        <a:t>pinggir</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dibalik</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akta</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kelahiran</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awal</a:t>
                      </a:r>
                      <a:r>
                        <a:rPr lang="en-US" sz="1400" kern="1200" dirty="0" smtClean="0">
                          <a:solidFill>
                            <a:schemeClr val="dk1"/>
                          </a:solidFill>
                          <a:effectLst/>
                          <a:latin typeface="Georgia" pitchFamily="18" charset="0"/>
                          <a:ea typeface="+mn-ea"/>
                          <a:cs typeface="+mn-cs"/>
                        </a:rPr>
                        <a:t>. </a:t>
                      </a:r>
                    </a:p>
                    <a:p>
                      <a:pPr marL="342900" indent="-342900" algn="just">
                        <a:buFont typeface="+mj-lt"/>
                        <a:buAutoNum type="arabicPeriod"/>
                      </a:pPr>
                      <a:r>
                        <a:rPr lang="en-US" sz="1400" kern="1200" dirty="0" err="1" smtClean="0">
                          <a:solidFill>
                            <a:schemeClr val="dk1"/>
                          </a:solidFill>
                          <a:effectLst/>
                          <a:latin typeface="Georgia" pitchFamily="18" charset="0"/>
                          <a:ea typeface="+mn-ea"/>
                          <a:cs typeface="+mn-cs"/>
                        </a:rPr>
                        <a:t>Dalam</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pasal</a:t>
                      </a:r>
                      <a:r>
                        <a:rPr lang="en-US" sz="1400" kern="1200" dirty="0" smtClean="0">
                          <a:solidFill>
                            <a:schemeClr val="dk1"/>
                          </a:solidFill>
                          <a:effectLst/>
                          <a:latin typeface="Georgia" pitchFamily="18" charset="0"/>
                          <a:ea typeface="+mn-ea"/>
                          <a:cs typeface="+mn-cs"/>
                        </a:rPr>
                        <a:t> 41A </a:t>
                      </a:r>
                      <a:r>
                        <a:rPr lang="en-US" sz="1400" kern="1200" dirty="0" err="1" smtClean="0">
                          <a:solidFill>
                            <a:schemeClr val="dk1"/>
                          </a:solidFill>
                          <a:effectLst/>
                          <a:latin typeface="Georgia" pitchFamily="18" charset="0"/>
                          <a:ea typeface="+mn-ea"/>
                          <a:cs typeface="+mn-cs"/>
                        </a:rPr>
                        <a:t>disebutkan</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bahwa</a:t>
                      </a:r>
                      <a:r>
                        <a:rPr lang="en-US" sz="1400" kern="1200" dirty="0" smtClean="0">
                          <a:solidFill>
                            <a:schemeClr val="dk1"/>
                          </a:solidFill>
                          <a:effectLst/>
                          <a:latin typeface="Georgia" pitchFamily="18" charset="0"/>
                          <a:ea typeface="+mn-ea"/>
                          <a:cs typeface="+mn-cs"/>
                        </a:rPr>
                        <a:t> </a:t>
                      </a:r>
                      <a:r>
                        <a:rPr lang="en-US" sz="1400" b="1" kern="1200" dirty="0" err="1" smtClean="0">
                          <a:solidFill>
                            <a:schemeClr val="dk1"/>
                          </a:solidFill>
                          <a:effectLst/>
                          <a:latin typeface="Georgia" pitchFamily="18" charset="0"/>
                          <a:ea typeface="+mn-ea"/>
                          <a:cs typeface="+mn-cs"/>
                        </a:rPr>
                        <a:t>Ketentuan</a:t>
                      </a:r>
                      <a:r>
                        <a:rPr lang="en-US" sz="1400" b="1" kern="1200" dirty="0" smtClean="0">
                          <a:solidFill>
                            <a:schemeClr val="dk1"/>
                          </a:solidFill>
                          <a:effectLst/>
                          <a:latin typeface="Georgia" pitchFamily="18" charset="0"/>
                          <a:ea typeface="+mn-ea"/>
                          <a:cs typeface="+mn-cs"/>
                        </a:rPr>
                        <a:t> </a:t>
                      </a:r>
                      <a:r>
                        <a:rPr lang="en-US" sz="1400" b="1" kern="1200" dirty="0" err="1" smtClean="0">
                          <a:solidFill>
                            <a:schemeClr val="dk1"/>
                          </a:solidFill>
                          <a:effectLst/>
                          <a:latin typeface="Georgia" pitchFamily="18" charset="0"/>
                          <a:ea typeface="+mn-ea"/>
                          <a:cs typeface="+mn-cs"/>
                        </a:rPr>
                        <a:t>Lebih</a:t>
                      </a:r>
                      <a:r>
                        <a:rPr lang="en-US" sz="1400" b="1" kern="1200" dirty="0" smtClean="0">
                          <a:solidFill>
                            <a:schemeClr val="dk1"/>
                          </a:solidFill>
                          <a:effectLst/>
                          <a:latin typeface="Georgia" pitchFamily="18" charset="0"/>
                          <a:ea typeface="+mn-ea"/>
                          <a:cs typeface="+mn-cs"/>
                        </a:rPr>
                        <a:t> </a:t>
                      </a:r>
                      <a:r>
                        <a:rPr lang="en-US" sz="1400" b="1" kern="1200" dirty="0" err="1" smtClean="0">
                          <a:solidFill>
                            <a:schemeClr val="dk1"/>
                          </a:solidFill>
                          <a:effectLst/>
                          <a:latin typeface="Georgia" pitchFamily="18" charset="0"/>
                          <a:ea typeface="+mn-ea"/>
                          <a:cs typeface="+mn-cs"/>
                        </a:rPr>
                        <a:t>Lanjut</a:t>
                      </a:r>
                      <a:r>
                        <a:rPr lang="en-US" sz="1400" b="1" kern="1200" dirty="0" smtClean="0">
                          <a:solidFill>
                            <a:schemeClr val="dk1"/>
                          </a:solidFill>
                          <a:effectLst/>
                          <a:latin typeface="Georgia" pitchFamily="18" charset="0"/>
                          <a:ea typeface="+mn-ea"/>
                          <a:cs typeface="+mn-cs"/>
                        </a:rPr>
                        <a:t> </a:t>
                      </a:r>
                      <a:r>
                        <a:rPr lang="en-US" sz="1400" b="1" kern="1200" dirty="0" err="1" smtClean="0">
                          <a:solidFill>
                            <a:schemeClr val="dk1"/>
                          </a:solidFill>
                          <a:effectLst/>
                          <a:latin typeface="Georgia" pitchFamily="18" charset="0"/>
                          <a:ea typeface="+mn-ea"/>
                          <a:cs typeface="+mn-cs"/>
                        </a:rPr>
                        <a:t>terkait</a:t>
                      </a:r>
                      <a:r>
                        <a:rPr lang="en-US" sz="1400" b="1" kern="1200" baseline="0" dirty="0" smtClean="0">
                          <a:solidFill>
                            <a:schemeClr val="dk1"/>
                          </a:solidFill>
                          <a:effectLst/>
                          <a:latin typeface="Georgia" pitchFamily="18" charset="0"/>
                          <a:ea typeface="+mn-ea"/>
                          <a:cs typeface="+mn-cs"/>
                        </a:rPr>
                        <a:t> </a:t>
                      </a:r>
                      <a:r>
                        <a:rPr lang="en-US" sz="1400" b="1" kern="1200" baseline="0" dirty="0" err="1" smtClean="0">
                          <a:solidFill>
                            <a:schemeClr val="dk1"/>
                          </a:solidFill>
                          <a:effectLst/>
                          <a:latin typeface="Georgia" pitchFamily="18" charset="0"/>
                          <a:ea typeface="+mn-ea"/>
                          <a:cs typeface="+mn-cs"/>
                        </a:rPr>
                        <a:t>Pengangkatan</a:t>
                      </a:r>
                      <a:r>
                        <a:rPr lang="en-US" sz="1400" b="1" kern="1200" baseline="0" dirty="0" smtClean="0">
                          <a:solidFill>
                            <a:schemeClr val="dk1"/>
                          </a:solidFill>
                          <a:effectLst/>
                          <a:latin typeface="Georgia" pitchFamily="18" charset="0"/>
                          <a:ea typeface="+mn-ea"/>
                          <a:cs typeface="+mn-cs"/>
                        </a:rPr>
                        <a:t> </a:t>
                      </a:r>
                      <a:r>
                        <a:rPr lang="en-US" sz="1400" b="1" kern="1200" baseline="0" dirty="0" err="1" smtClean="0">
                          <a:solidFill>
                            <a:schemeClr val="dk1"/>
                          </a:solidFill>
                          <a:effectLst/>
                          <a:latin typeface="Georgia" pitchFamily="18" charset="0"/>
                          <a:ea typeface="+mn-ea"/>
                          <a:cs typeface="+mn-cs"/>
                        </a:rPr>
                        <a:t>anak</a:t>
                      </a:r>
                      <a:r>
                        <a:rPr lang="en-US" sz="1400" b="1" kern="1200" baseline="0" dirty="0" smtClean="0">
                          <a:solidFill>
                            <a:schemeClr val="dk1"/>
                          </a:solidFill>
                          <a:effectLst/>
                          <a:latin typeface="Georgia" pitchFamily="18" charset="0"/>
                          <a:ea typeface="+mn-ea"/>
                          <a:cs typeface="+mn-cs"/>
                        </a:rPr>
                        <a:t> </a:t>
                      </a:r>
                      <a:r>
                        <a:rPr lang="en-US" sz="1400" b="1" kern="1200" baseline="0" dirty="0" err="1" smtClean="0">
                          <a:solidFill>
                            <a:schemeClr val="dk1"/>
                          </a:solidFill>
                          <a:effectLst/>
                          <a:latin typeface="Georgia" pitchFamily="18" charset="0"/>
                          <a:ea typeface="+mn-ea"/>
                          <a:cs typeface="+mn-cs"/>
                        </a:rPr>
                        <a:t>diatur</a:t>
                      </a:r>
                      <a:r>
                        <a:rPr lang="en-US" sz="1400" b="1" kern="1200" baseline="0" dirty="0" smtClean="0">
                          <a:solidFill>
                            <a:schemeClr val="dk1"/>
                          </a:solidFill>
                          <a:effectLst/>
                          <a:latin typeface="Georgia" pitchFamily="18" charset="0"/>
                          <a:ea typeface="+mn-ea"/>
                          <a:cs typeface="+mn-cs"/>
                        </a:rPr>
                        <a:t> </a:t>
                      </a:r>
                      <a:r>
                        <a:rPr lang="en-US" sz="1400" b="1" kern="1200" baseline="0" dirty="0" err="1" smtClean="0">
                          <a:solidFill>
                            <a:schemeClr val="dk1"/>
                          </a:solidFill>
                          <a:effectLst/>
                          <a:latin typeface="Georgia" pitchFamily="18" charset="0"/>
                          <a:ea typeface="+mn-ea"/>
                          <a:cs typeface="+mn-cs"/>
                        </a:rPr>
                        <a:t>lebih</a:t>
                      </a:r>
                      <a:r>
                        <a:rPr lang="en-US" sz="1400" b="1" kern="1200" baseline="0" dirty="0" smtClean="0">
                          <a:solidFill>
                            <a:schemeClr val="dk1"/>
                          </a:solidFill>
                          <a:effectLst/>
                          <a:latin typeface="Georgia" pitchFamily="18" charset="0"/>
                          <a:ea typeface="+mn-ea"/>
                          <a:cs typeface="+mn-cs"/>
                        </a:rPr>
                        <a:t> </a:t>
                      </a:r>
                      <a:r>
                        <a:rPr lang="en-US" sz="1400" b="1" kern="1200" baseline="0" dirty="0" err="1" smtClean="0">
                          <a:solidFill>
                            <a:schemeClr val="dk1"/>
                          </a:solidFill>
                          <a:effectLst/>
                          <a:latin typeface="Georgia" pitchFamily="18" charset="0"/>
                          <a:ea typeface="+mn-ea"/>
                          <a:cs typeface="+mn-cs"/>
                        </a:rPr>
                        <a:t>lanjut</a:t>
                      </a:r>
                      <a:r>
                        <a:rPr lang="en-US" sz="1400" b="1" kern="1200" baseline="0" dirty="0" smtClean="0">
                          <a:solidFill>
                            <a:schemeClr val="dk1"/>
                          </a:solidFill>
                          <a:effectLst/>
                          <a:latin typeface="Georgia" pitchFamily="18" charset="0"/>
                          <a:ea typeface="+mn-ea"/>
                          <a:cs typeface="+mn-cs"/>
                        </a:rPr>
                        <a:t> </a:t>
                      </a:r>
                      <a:r>
                        <a:rPr lang="en-US" sz="1400" b="1" kern="1200" baseline="0" dirty="0" err="1" smtClean="0">
                          <a:solidFill>
                            <a:schemeClr val="dk1"/>
                          </a:solidFill>
                          <a:effectLst/>
                          <a:latin typeface="Georgia" pitchFamily="18" charset="0"/>
                          <a:ea typeface="+mn-ea"/>
                          <a:cs typeface="+mn-cs"/>
                        </a:rPr>
                        <a:t>dengan</a:t>
                      </a:r>
                      <a:r>
                        <a:rPr lang="en-US" sz="1400" b="1" kern="1200" baseline="0" dirty="0" smtClean="0">
                          <a:solidFill>
                            <a:schemeClr val="dk1"/>
                          </a:solidFill>
                          <a:effectLst/>
                          <a:latin typeface="Georgia" pitchFamily="18" charset="0"/>
                          <a:ea typeface="+mn-ea"/>
                          <a:cs typeface="+mn-cs"/>
                        </a:rPr>
                        <a:t> </a:t>
                      </a:r>
                      <a:r>
                        <a:rPr lang="en-US" sz="1400" b="1" kern="1200" baseline="0" dirty="0" err="1" smtClean="0">
                          <a:solidFill>
                            <a:schemeClr val="dk1"/>
                          </a:solidFill>
                          <a:effectLst/>
                          <a:latin typeface="Georgia" pitchFamily="18" charset="0"/>
                          <a:ea typeface="+mn-ea"/>
                          <a:cs typeface="+mn-cs"/>
                        </a:rPr>
                        <a:t>Peraturan</a:t>
                      </a:r>
                      <a:r>
                        <a:rPr lang="en-US" sz="1400" b="1" kern="1200" baseline="0" dirty="0" smtClean="0">
                          <a:solidFill>
                            <a:schemeClr val="dk1"/>
                          </a:solidFill>
                          <a:effectLst/>
                          <a:latin typeface="Georgia" pitchFamily="18" charset="0"/>
                          <a:ea typeface="+mn-ea"/>
                          <a:cs typeface="+mn-cs"/>
                        </a:rPr>
                        <a:t> </a:t>
                      </a:r>
                      <a:r>
                        <a:rPr lang="en-US" sz="1400" b="1" kern="1200" baseline="0" dirty="0" err="1" smtClean="0">
                          <a:solidFill>
                            <a:schemeClr val="dk1"/>
                          </a:solidFill>
                          <a:effectLst/>
                          <a:latin typeface="Georgia" pitchFamily="18" charset="0"/>
                          <a:ea typeface="+mn-ea"/>
                          <a:cs typeface="+mn-cs"/>
                        </a:rPr>
                        <a:t>Pemerintah</a:t>
                      </a:r>
                      <a:endParaRPr lang="en-US" sz="1400" b="1" kern="1200" dirty="0" smtClean="0">
                        <a:solidFill>
                          <a:schemeClr val="dk1"/>
                        </a:solidFill>
                        <a:effectLst/>
                        <a:latin typeface="Georgia" pitchFamily="18" charset="0"/>
                        <a:ea typeface="+mn-ea"/>
                        <a:cs typeface="+mn-cs"/>
                      </a:endParaRPr>
                    </a:p>
                    <a:p>
                      <a:pPr algn="just"/>
                      <a:endParaRPr lang="en-US" sz="1400" kern="1200" dirty="0" smtClean="0">
                        <a:solidFill>
                          <a:schemeClr val="dk1"/>
                        </a:solidFill>
                        <a:effectLst/>
                        <a:latin typeface="Georgia" pitchFamily="18" charset="0"/>
                        <a:ea typeface="+mn-ea"/>
                        <a:cs typeface="+mn-cs"/>
                      </a:endParaRPr>
                    </a:p>
                    <a:p>
                      <a:pPr algn="just"/>
                      <a:endParaRPr lang="en-US" sz="1400" kern="1200" dirty="0">
                        <a:solidFill>
                          <a:schemeClr val="dk1"/>
                        </a:solidFill>
                        <a:effectLst/>
                        <a:latin typeface="Georgia" pitchFamily="18" charset="0"/>
                        <a:ea typeface="+mn-ea"/>
                        <a:cs typeface="+mn-cs"/>
                      </a:endParaRPr>
                    </a:p>
                  </a:txBody>
                  <a:tcPr marL="54155" marR="54155" marT="0" marB="0"/>
                </a:tc>
              </a:tr>
            </a:tbl>
          </a:graphicData>
        </a:graphic>
      </p:graphicFrame>
    </p:spTree>
    <p:extLst>
      <p:ext uri="{BB962C8B-B14F-4D97-AF65-F5344CB8AC3E}">
        <p14:creationId xmlns:p14="http://schemas.microsoft.com/office/powerpoint/2010/main" val="59530863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val="1895716405"/>
              </p:ext>
            </p:extLst>
          </p:nvPr>
        </p:nvGraphicFramePr>
        <p:xfrm>
          <a:off x="0" y="0"/>
          <a:ext cx="9144000" cy="6858000"/>
        </p:xfrm>
        <a:graphic>
          <a:graphicData uri="http://schemas.openxmlformats.org/drawingml/2006/table">
            <a:tbl>
              <a:tblPr firstRow="1" firstCol="1" bandRow="1">
                <a:tableStyleId>{5C22544A-7EE6-4342-B048-85BDC9FD1C3A}</a:tableStyleId>
              </a:tblPr>
              <a:tblGrid>
                <a:gridCol w="533400"/>
                <a:gridCol w="2286000"/>
                <a:gridCol w="4267200"/>
                <a:gridCol w="2057400"/>
              </a:tblGrid>
              <a:tr h="496957">
                <a:tc>
                  <a:txBody>
                    <a:bodyPr/>
                    <a:lstStyle/>
                    <a:p>
                      <a:pPr algn="ctr">
                        <a:lnSpc>
                          <a:spcPct val="115000"/>
                        </a:lnSpc>
                        <a:spcAft>
                          <a:spcPts val="0"/>
                        </a:spcAft>
                      </a:pPr>
                      <a:r>
                        <a:rPr lang="en-US" sz="1200" dirty="0" smtClean="0">
                          <a:solidFill>
                            <a:schemeClr val="tx1"/>
                          </a:solidFill>
                          <a:effectLst/>
                          <a:latin typeface="Georgia" pitchFamily="18" charset="0"/>
                        </a:rPr>
                        <a:t>No.</a:t>
                      </a:r>
                      <a:endParaRPr lang="en-US" sz="1200" dirty="0">
                        <a:solidFill>
                          <a:schemeClr val="tx1"/>
                        </a:solidFill>
                        <a:effectLst/>
                        <a:latin typeface="Georgia" pitchFamily="18" charset="0"/>
                        <a:ea typeface="Calibri"/>
                        <a:cs typeface="Times New Roman"/>
                      </a:endParaRPr>
                    </a:p>
                  </a:txBody>
                  <a:tcPr marL="54155" marR="54155" marT="0" marB="0"/>
                </a:tc>
                <a:tc>
                  <a:txBody>
                    <a:bodyPr/>
                    <a:lstStyle/>
                    <a:p>
                      <a:pPr algn="ctr">
                        <a:lnSpc>
                          <a:spcPct val="115000"/>
                        </a:lnSpc>
                        <a:spcAft>
                          <a:spcPts val="0"/>
                        </a:spcAft>
                      </a:pPr>
                      <a:r>
                        <a:rPr lang="en-US" sz="1200" dirty="0" err="1" smtClean="0">
                          <a:solidFill>
                            <a:schemeClr val="tx1"/>
                          </a:solidFill>
                          <a:effectLst/>
                          <a:latin typeface="Georgia" pitchFamily="18" charset="0"/>
                        </a:rPr>
                        <a:t>Undang-Undang</a:t>
                      </a:r>
                      <a:r>
                        <a:rPr lang="en-US" sz="1200" dirty="0" smtClean="0">
                          <a:solidFill>
                            <a:schemeClr val="tx1"/>
                          </a:solidFill>
                          <a:effectLst/>
                          <a:latin typeface="Georgia" pitchFamily="18" charset="0"/>
                        </a:rPr>
                        <a:t>  </a:t>
                      </a:r>
                      <a:r>
                        <a:rPr lang="en-US" sz="1200" dirty="0" err="1" smtClean="0">
                          <a:solidFill>
                            <a:schemeClr val="tx1"/>
                          </a:solidFill>
                          <a:effectLst/>
                          <a:latin typeface="Georgia" pitchFamily="18" charset="0"/>
                        </a:rPr>
                        <a:t>Nomor</a:t>
                      </a:r>
                      <a:r>
                        <a:rPr lang="en-US" sz="1200" dirty="0" smtClean="0">
                          <a:solidFill>
                            <a:schemeClr val="tx1"/>
                          </a:solidFill>
                          <a:effectLst/>
                          <a:latin typeface="Georgia" pitchFamily="18" charset="0"/>
                        </a:rPr>
                        <a:t> 23 </a:t>
                      </a:r>
                      <a:r>
                        <a:rPr lang="en-US" sz="1200" dirty="0" err="1" smtClean="0">
                          <a:solidFill>
                            <a:schemeClr val="tx1"/>
                          </a:solidFill>
                          <a:effectLst/>
                          <a:latin typeface="Georgia" pitchFamily="18" charset="0"/>
                        </a:rPr>
                        <a:t>Tahun</a:t>
                      </a:r>
                      <a:r>
                        <a:rPr lang="en-US" sz="1200" dirty="0" smtClean="0">
                          <a:solidFill>
                            <a:schemeClr val="tx1"/>
                          </a:solidFill>
                          <a:effectLst/>
                          <a:latin typeface="Georgia" pitchFamily="18" charset="0"/>
                        </a:rPr>
                        <a:t> 2002 </a:t>
                      </a:r>
                      <a:endParaRPr lang="en-US" sz="1200" dirty="0">
                        <a:solidFill>
                          <a:schemeClr val="tx1"/>
                        </a:solidFill>
                        <a:effectLst/>
                        <a:latin typeface="Georgia" pitchFamily="18" charset="0"/>
                        <a:ea typeface="Calibri"/>
                        <a:cs typeface="Times New Roman"/>
                      </a:endParaRPr>
                    </a:p>
                  </a:txBody>
                  <a:tcPr marL="54155" marR="54155" marT="0" marB="0"/>
                </a:tc>
                <a:tc>
                  <a:txBody>
                    <a:bodyPr/>
                    <a:lstStyle/>
                    <a:p>
                      <a:pPr algn="ctr">
                        <a:lnSpc>
                          <a:spcPct val="115000"/>
                        </a:lnSpc>
                        <a:spcAft>
                          <a:spcPts val="0"/>
                        </a:spcAft>
                      </a:pPr>
                      <a:r>
                        <a:rPr lang="en-US" sz="1200" dirty="0" err="1" smtClean="0">
                          <a:solidFill>
                            <a:schemeClr val="tx1"/>
                          </a:solidFill>
                          <a:effectLst/>
                          <a:latin typeface="Georgia" pitchFamily="18" charset="0"/>
                        </a:rPr>
                        <a:t>Undang-Undang</a:t>
                      </a:r>
                      <a:r>
                        <a:rPr lang="en-US" sz="1200" dirty="0" smtClean="0">
                          <a:solidFill>
                            <a:schemeClr val="tx1"/>
                          </a:solidFill>
                          <a:effectLst/>
                          <a:latin typeface="Georgia" pitchFamily="18" charset="0"/>
                        </a:rPr>
                        <a:t>  </a:t>
                      </a:r>
                      <a:r>
                        <a:rPr lang="en-US" sz="1200" dirty="0" err="1" smtClean="0">
                          <a:solidFill>
                            <a:schemeClr val="tx1"/>
                          </a:solidFill>
                          <a:effectLst/>
                          <a:latin typeface="Georgia" pitchFamily="18" charset="0"/>
                        </a:rPr>
                        <a:t>Nomor</a:t>
                      </a:r>
                      <a:r>
                        <a:rPr lang="en-US" sz="1200" dirty="0" smtClean="0">
                          <a:solidFill>
                            <a:schemeClr val="tx1"/>
                          </a:solidFill>
                          <a:effectLst/>
                          <a:latin typeface="Georgia" pitchFamily="18" charset="0"/>
                        </a:rPr>
                        <a:t> 35 </a:t>
                      </a:r>
                      <a:r>
                        <a:rPr lang="en-US" sz="1200" dirty="0" err="1" smtClean="0">
                          <a:solidFill>
                            <a:schemeClr val="tx1"/>
                          </a:solidFill>
                          <a:effectLst/>
                          <a:latin typeface="Georgia" pitchFamily="18" charset="0"/>
                        </a:rPr>
                        <a:t>Tahun</a:t>
                      </a:r>
                      <a:r>
                        <a:rPr lang="en-US" sz="1200" dirty="0" smtClean="0">
                          <a:solidFill>
                            <a:schemeClr val="tx1"/>
                          </a:solidFill>
                          <a:effectLst/>
                          <a:latin typeface="Georgia" pitchFamily="18" charset="0"/>
                        </a:rPr>
                        <a:t> 2014</a:t>
                      </a:r>
                      <a:endParaRPr lang="en-US" sz="1200" dirty="0">
                        <a:solidFill>
                          <a:schemeClr val="tx1"/>
                        </a:solidFill>
                        <a:effectLst/>
                        <a:latin typeface="Georgia" pitchFamily="18" charset="0"/>
                        <a:ea typeface="Calibri"/>
                        <a:cs typeface="Times New Roman"/>
                      </a:endParaRPr>
                    </a:p>
                  </a:txBody>
                  <a:tcPr marL="54155" marR="54155" marT="0" marB="0"/>
                </a:tc>
                <a:tc>
                  <a:txBody>
                    <a:bodyPr/>
                    <a:lstStyle/>
                    <a:p>
                      <a:pPr algn="ctr">
                        <a:lnSpc>
                          <a:spcPct val="115000"/>
                        </a:lnSpc>
                        <a:spcAft>
                          <a:spcPts val="0"/>
                        </a:spcAft>
                      </a:pPr>
                      <a:r>
                        <a:rPr lang="en-US" sz="1200" dirty="0" err="1" smtClean="0">
                          <a:solidFill>
                            <a:schemeClr val="tx1"/>
                          </a:solidFill>
                          <a:effectLst/>
                          <a:latin typeface="Georgia" pitchFamily="18" charset="0"/>
                          <a:ea typeface="+mn-ea"/>
                          <a:cs typeface="+mn-cs"/>
                        </a:rPr>
                        <a:t>Keterangan</a:t>
                      </a:r>
                      <a:r>
                        <a:rPr lang="en-US" sz="1200" baseline="0" dirty="0" smtClean="0">
                          <a:solidFill>
                            <a:schemeClr val="tx1"/>
                          </a:solidFill>
                          <a:effectLst/>
                          <a:latin typeface="Georgia" pitchFamily="18" charset="0"/>
                          <a:ea typeface="+mn-ea"/>
                          <a:cs typeface="+mn-cs"/>
                        </a:rPr>
                        <a:t> </a:t>
                      </a:r>
                    </a:p>
                    <a:p>
                      <a:pPr algn="ctr">
                        <a:lnSpc>
                          <a:spcPct val="115000"/>
                        </a:lnSpc>
                        <a:spcAft>
                          <a:spcPts val="0"/>
                        </a:spcAft>
                      </a:pPr>
                      <a:r>
                        <a:rPr lang="en-US" sz="1200" baseline="0" dirty="0" err="1" smtClean="0">
                          <a:solidFill>
                            <a:schemeClr val="tx1"/>
                          </a:solidFill>
                          <a:effectLst/>
                          <a:latin typeface="Georgia" pitchFamily="18" charset="0"/>
                          <a:ea typeface="+mn-ea"/>
                          <a:cs typeface="+mn-cs"/>
                        </a:rPr>
                        <a:t>Perubahan</a:t>
                      </a:r>
                      <a:endParaRPr lang="en-US" sz="1200" dirty="0">
                        <a:solidFill>
                          <a:schemeClr val="tx1"/>
                        </a:solidFill>
                        <a:effectLst/>
                        <a:latin typeface="Georgia" pitchFamily="18" charset="0"/>
                        <a:ea typeface="Calibri"/>
                        <a:cs typeface="Times New Roman"/>
                      </a:endParaRPr>
                    </a:p>
                  </a:txBody>
                  <a:tcPr marL="54155" marR="54155" marT="0" marB="0"/>
                </a:tc>
              </a:tr>
              <a:tr h="6361043">
                <a:tc>
                  <a:txBody>
                    <a:bodyPr/>
                    <a:lstStyle/>
                    <a:p>
                      <a:pPr marL="0" lvl="0" indent="0">
                        <a:lnSpc>
                          <a:spcPct val="115000"/>
                        </a:lnSpc>
                        <a:spcAft>
                          <a:spcPts val="0"/>
                        </a:spcAft>
                        <a:buFont typeface="+mj-lt"/>
                        <a:buNone/>
                        <a:tabLst>
                          <a:tab pos="83820" algn="l"/>
                        </a:tabLst>
                      </a:pPr>
                      <a:r>
                        <a:rPr lang="en-US" sz="1600" dirty="0" smtClean="0">
                          <a:solidFill>
                            <a:schemeClr val="tx1"/>
                          </a:solidFill>
                          <a:effectLst/>
                          <a:latin typeface="Georgia" pitchFamily="18" charset="0"/>
                        </a:rPr>
                        <a:t>8.  </a:t>
                      </a:r>
                      <a:endParaRPr lang="en-US" sz="1600" dirty="0">
                        <a:solidFill>
                          <a:schemeClr val="tx1"/>
                        </a:solidFill>
                        <a:effectLst/>
                        <a:latin typeface="Georgia" pitchFamily="18" charset="0"/>
                        <a:ea typeface="Calibri"/>
                        <a:cs typeface="Times New Roman"/>
                      </a:endParaRPr>
                    </a:p>
                  </a:txBody>
                  <a:tcPr marL="54155" marR="54155" marT="0" marB="0"/>
                </a:tc>
                <a:tc>
                  <a:txBody>
                    <a:bodyPr/>
                    <a:lstStyle/>
                    <a:p>
                      <a:pPr algn="ctr"/>
                      <a:r>
                        <a:rPr lang="id-ID" sz="1400" kern="1200" dirty="0" smtClean="0">
                          <a:solidFill>
                            <a:schemeClr val="dk1"/>
                          </a:solidFill>
                          <a:effectLst/>
                          <a:latin typeface="Georgia" pitchFamily="18" charset="0"/>
                          <a:ea typeface="+mn-ea"/>
                          <a:cs typeface="+mn-cs"/>
                        </a:rPr>
                        <a:t>Pasal 59</a:t>
                      </a:r>
                      <a:endParaRPr lang="en-US" sz="1400" kern="1200" dirty="0" smtClean="0">
                        <a:solidFill>
                          <a:schemeClr val="dk1"/>
                        </a:solidFill>
                        <a:effectLst/>
                        <a:latin typeface="Georgia" pitchFamily="18" charset="0"/>
                        <a:ea typeface="+mn-ea"/>
                        <a:cs typeface="+mn-cs"/>
                      </a:endParaRPr>
                    </a:p>
                    <a:p>
                      <a:r>
                        <a:rPr lang="id-ID" sz="1400" kern="1200" dirty="0" smtClean="0">
                          <a:solidFill>
                            <a:schemeClr val="dk1"/>
                          </a:solidFill>
                          <a:effectLst/>
                          <a:latin typeface="Georgia" pitchFamily="18" charset="0"/>
                          <a:ea typeface="+mn-ea"/>
                          <a:cs typeface="+mn-cs"/>
                        </a:rPr>
                        <a:t>Pemerintah dan lembaga negara lainnya berkewajiban dan bertanggung jawab untuk memberikan perlindungan khusus kepada anak dalam situasi darurat, anak yang berhadapan dengan hukum, anak dari kelompok minoritas dan terisolasi, anak tereksploitasi secara ekonomi dan/atau seksual, anak yang diperdagangkan, anak yang menjadi korban penyalahgunaan narkotika, alkohol, psikotropika, dan zat adiktif lainnya (napza), anak korban penculikan, penjualan dan perdagangan, anak korban kekerasan baik fisik dan/atau mental, anak yang menyandang cacat, dan anak korban perlakuan salah dan penelantaran.</a:t>
                      </a:r>
                      <a:endParaRPr lang="en-US" sz="1400" kern="1200" dirty="0" smtClean="0">
                        <a:solidFill>
                          <a:schemeClr val="dk1"/>
                        </a:solidFill>
                        <a:effectLst/>
                        <a:latin typeface="Georgia" pitchFamily="18" charset="0"/>
                        <a:ea typeface="+mn-ea"/>
                        <a:cs typeface="+mn-cs"/>
                      </a:endParaRPr>
                    </a:p>
                  </a:txBody>
                  <a:tcPr marL="54155" marR="54155" marT="0" marB="0"/>
                </a:tc>
                <a:tc>
                  <a:txBody>
                    <a:bodyPr/>
                    <a:lstStyle/>
                    <a:p>
                      <a:pPr algn="ctr"/>
                      <a:r>
                        <a:rPr lang="id-ID" sz="1400" kern="1200" dirty="0" smtClean="0">
                          <a:solidFill>
                            <a:schemeClr val="dk1"/>
                          </a:solidFill>
                          <a:effectLst/>
                          <a:latin typeface="Georgia" pitchFamily="18" charset="0"/>
                          <a:ea typeface="+mn-ea"/>
                          <a:cs typeface="+mn-cs"/>
                        </a:rPr>
                        <a:t>Pasal 59</a:t>
                      </a:r>
                      <a:endParaRPr lang="en-US" sz="1400" kern="1200" dirty="0" smtClean="0">
                        <a:solidFill>
                          <a:schemeClr val="dk1"/>
                        </a:solidFill>
                        <a:effectLst/>
                        <a:latin typeface="Georgia" pitchFamily="18" charset="0"/>
                        <a:ea typeface="+mn-ea"/>
                        <a:cs typeface="+mn-cs"/>
                      </a:endParaRPr>
                    </a:p>
                    <a:p>
                      <a:pPr marL="290513" indent="-290513"/>
                      <a:r>
                        <a:rPr lang="en-US" sz="1400" kern="1200" dirty="0" smtClean="0">
                          <a:solidFill>
                            <a:schemeClr val="dk1"/>
                          </a:solidFill>
                          <a:effectLst/>
                          <a:latin typeface="Georgia" pitchFamily="18" charset="0"/>
                          <a:ea typeface="+mn-ea"/>
                          <a:cs typeface="+mn-cs"/>
                        </a:rPr>
                        <a:t>(1) </a:t>
                      </a:r>
                      <a:r>
                        <a:rPr lang="id-ID" sz="1400" kern="1200" dirty="0" smtClean="0">
                          <a:solidFill>
                            <a:schemeClr val="dk1"/>
                          </a:solidFill>
                          <a:effectLst/>
                          <a:latin typeface="Georgia" pitchFamily="18" charset="0"/>
                          <a:ea typeface="+mn-ea"/>
                          <a:cs typeface="+mn-cs"/>
                        </a:rPr>
                        <a:t>Pemerintah</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Pemerintah</a:t>
                      </a:r>
                      <a:r>
                        <a:rPr lang="en-US" sz="1400" kern="1200" dirty="0" smtClean="0">
                          <a:solidFill>
                            <a:schemeClr val="dk1"/>
                          </a:solidFill>
                          <a:effectLst/>
                          <a:latin typeface="Georgia" pitchFamily="18" charset="0"/>
                          <a:ea typeface="+mn-ea"/>
                          <a:cs typeface="+mn-cs"/>
                        </a:rPr>
                        <a:t> Daerah, </a:t>
                      </a:r>
                      <a:r>
                        <a:rPr lang="id-ID" sz="1400" kern="1200" dirty="0" smtClean="0">
                          <a:solidFill>
                            <a:schemeClr val="dk1"/>
                          </a:solidFill>
                          <a:effectLst/>
                          <a:latin typeface="Georgia" pitchFamily="18" charset="0"/>
                          <a:ea typeface="+mn-ea"/>
                          <a:cs typeface="+mn-cs"/>
                        </a:rPr>
                        <a:t>dan lembaga negara lainnya berkewajiban dan bertanggung jawab untuk memberikan </a:t>
                      </a:r>
                      <a:r>
                        <a:rPr lang="en-US" sz="1400" kern="1200" dirty="0" err="1" smtClean="0">
                          <a:solidFill>
                            <a:schemeClr val="dk1"/>
                          </a:solidFill>
                          <a:effectLst/>
                          <a:latin typeface="Georgia" pitchFamily="18" charset="0"/>
                          <a:ea typeface="+mn-ea"/>
                          <a:cs typeface="+mn-cs"/>
                        </a:rPr>
                        <a:t>Perlindungan</a:t>
                      </a:r>
                      <a:r>
                        <a:rPr lang="en-US" sz="1400" kern="1200" dirty="0" smtClean="0">
                          <a:solidFill>
                            <a:schemeClr val="dk1"/>
                          </a:solidFill>
                          <a:effectLst/>
                          <a:latin typeface="Georgia" pitchFamily="18" charset="0"/>
                          <a:ea typeface="+mn-ea"/>
                          <a:cs typeface="+mn-cs"/>
                        </a:rPr>
                        <a:t> K</a:t>
                      </a:r>
                      <a:r>
                        <a:rPr lang="id-ID" sz="1400" kern="1200" dirty="0" smtClean="0">
                          <a:solidFill>
                            <a:schemeClr val="dk1"/>
                          </a:solidFill>
                          <a:effectLst/>
                          <a:latin typeface="Georgia" pitchFamily="18" charset="0"/>
                          <a:ea typeface="+mn-ea"/>
                          <a:cs typeface="+mn-cs"/>
                        </a:rPr>
                        <a:t>husus kepada Anak</a:t>
                      </a:r>
                      <a:r>
                        <a:rPr lang="en-US" sz="1400" kern="1200" dirty="0" smtClean="0">
                          <a:solidFill>
                            <a:schemeClr val="dk1"/>
                          </a:solidFill>
                          <a:effectLst/>
                          <a:latin typeface="Georgia" pitchFamily="18" charset="0"/>
                          <a:ea typeface="+mn-ea"/>
                          <a:cs typeface="+mn-cs"/>
                        </a:rPr>
                        <a:t>. </a:t>
                      </a:r>
                    </a:p>
                    <a:p>
                      <a:pPr marL="347663" lvl="0" indent="-347663" algn="just"/>
                      <a:r>
                        <a:rPr lang="en-US" sz="1400" kern="1200" dirty="0" smtClean="0">
                          <a:solidFill>
                            <a:schemeClr val="dk1"/>
                          </a:solidFill>
                          <a:effectLst/>
                          <a:latin typeface="Georgia" pitchFamily="18" charset="0"/>
                          <a:ea typeface="+mn-ea"/>
                          <a:cs typeface="+mn-cs"/>
                        </a:rPr>
                        <a:t>(2)</a:t>
                      </a:r>
                      <a:r>
                        <a:rPr lang="en-US" sz="1400" kern="1200" dirty="0" err="1" smtClean="0">
                          <a:solidFill>
                            <a:schemeClr val="dk1"/>
                          </a:solidFill>
                          <a:effectLst/>
                          <a:latin typeface="Georgia" pitchFamily="18" charset="0"/>
                          <a:ea typeface="+mn-ea"/>
                          <a:cs typeface="+mn-cs"/>
                        </a:rPr>
                        <a:t>Perlindungan</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Khusus</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kepada</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Anak</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sebagaimana</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dimaksud</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pada</a:t>
                      </a:r>
                      <a:r>
                        <a:rPr lang="en-US" sz="1400" kern="1200" dirty="0" smtClean="0">
                          <a:solidFill>
                            <a:schemeClr val="dk1"/>
                          </a:solidFill>
                          <a:effectLst/>
                          <a:latin typeface="Georgia" pitchFamily="18" charset="0"/>
                          <a:ea typeface="+mn-ea"/>
                          <a:cs typeface="+mn-cs"/>
                        </a:rPr>
                        <a:t> </a:t>
                      </a:r>
                      <a:r>
                        <a:rPr lang="id-ID" sz="1400" kern="1200" dirty="0" smtClean="0">
                          <a:solidFill>
                            <a:schemeClr val="dk1"/>
                          </a:solidFill>
                          <a:effectLst/>
                          <a:latin typeface="Georgia" pitchFamily="18" charset="0"/>
                          <a:ea typeface="+mn-ea"/>
                          <a:cs typeface="+mn-cs"/>
                        </a:rPr>
                        <a:t>ayat</a:t>
                      </a:r>
                      <a:r>
                        <a:rPr lang="en-US" sz="1400" kern="1200" dirty="0" smtClean="0">
                          <a:solidFill>
                            <a:schemeClr val="dk1"/>
                          </a:solidFill>
                          <a:effectLst/>
                          <a:latin typeface="Georgia" pitchFamily="18" charset="0"/>
                          <a:ea typeface="+mn-ea"/>
                          <a:cs typeface="+mn-cs"/>
                        </a:rPr>
                        <a:t> (1) </a:t>
                      </a:r>
                      <a:r>
                        <a:rPr lang="en-US" sz="1400" kern="1200" dirty="0" err="1" smtClean="0">
                          <a:solidFill>
                            <a:schemeClr val="dk1"/>
                          </a:solidFill>
                          <a:effectLst/>
                          <a:latin typeface="Georgia" pitchFamily="18" charset="0"/>
                          <a:ea typeface="+mn-ea"/>
                          <a:cs typeface="+mn-cs"/>
                        </a:rPr>
                        <a:t>diberikan</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kepada</a:t>
                      </a:r>
                      <a:r>
                        <a:rPr lang="en-US" sz="1400" kern="1200" dirty="0" smtClean="0">
                          <a:solidFill>
                            <a:schemeClr val="dk1"/>
                          </a:solidFill>
                          <a:effectLst/>
                          <a:latin typeface="Georgia" pitchFamily="18" charset="0"/>
                          <a:ea typeface="+mn-ea"/>
                          <a:cs typeface="+mn-cs"/>
                        </a:rPr>
                        <a:t>: </a:t>
                      </a:r>
                    </a:p>
                    <a:p>
                      <a:pPr marL="342900" lvl="0" indent="-342900" algn="just">
                        <a:buFont typeface="+mj-lt"/>
                        <a:buAutoNum type="alphaLcPeriod"/>
                      </a:pPr>
                      <a:r>
                        <a:rPr lang="en-US" sz="1400" kern="1200" dirty="0" err="1" smtClean="0">
                          <a:solidFill>
                            <a:schemeClr val="dk1"/>
                          </a:solidFill>
                          <a:effectLst/>
                          <a:latin typeface="Georgia" pitchFamily="18" charset="0"/>
                          <a:ea typeface="+mn-ea"/>
                          <a:cs typeface="+mn-cs"/>
                        </a:rPr>
                        <a:t>Anak</a:t>
                      </a:r>
                      <a:r>
                        <a:rPr lang="en-US" sz="1400" kern="1200" dirty="0" smtClean="0">
                          <a:solidFill>
                            <a:schemeClr val="dk1"/>
                          </a:solidFill>
                          <a:effectLst/>
                          <a:latin typeface="Georgia" pitchFamily="18" charset="0"/>
                          <a:ea typeface="+mn-ea"/>
                          <a:cs typeface="+mn-cs"/>
                        </a:rPr>
                        <a:t> </a:t>
                      </a:r>
                      <a:r>
                        <a:rPr lang="id-ID" sz="1400" kern="1200" dirty="0" smtClean="0">
                          <a:solidFill>
                            <a:schemeClr val="dk1"/>
                          </a:solidFill>
                          <a:effectLst/>
                          <a:latin typeface="Georgia" pitchFamily="18" charset="0"/>
                          <a:ea typeface="+mn-ea"/>
                          <a:cs typeface="+mn-cs"/>
                        </a:rPr>
                        <a:t>dalam situasi darurat</a:t>
                      </a:r>
                      <a:r>
                        <a:rPr lang="en-US" sz="1400" kern="1200" dirty="0" smtClean="0">
                          <a:solidFill>
                            <a:schemeClr val="dk1"/>
                          </a:solidFill>
                          <a:effectLst/>
                          <a:latin typeface="Georgia" pitchFamily="18" charset="0"/>
                          <a:ea typeface="+mn-ea"/>
                          <a:cs typeface="+mn-cs"/>
                        </a:rPr>
                        <a:t>;</a:t>
                      </a:r>
                    </a:p>
                    <a:p>
                      <a:pPr marL="342900" lvl="0" indent="-342900" algn="just">
                        <a:buFont typeface="+mj-lt"/>
                        <a:buAutoNum type="alphaLcPeriod"/>
                      </a:pPr>
                      <a:r>
                        <a:rPr lang="id-ID" sz="1400" kern="1200" dirty="0" smtClean="0">
                          <a:solidFill>
                            <a:schemeClr val="dk1"/>
                          </a:solidFill>
                          <a:effectLst/>
                          <a:latin typeface="Georgia" pitchFamily="18" charset="0"/>
                          <a:ea typeface="+mn-ea"/>
                          <a:cs typeface="+mn-cs"/>
                        </a:rPr>
                        <a:t>Anak yang berhadapan dengan hukum</a:t>
                      </a:r>
                      <a:r>
                        <a:rPr lang="en-US" sz="1400" kern="1200" dirty="0" smtClean="0">
                          <a:solidFill>
                            <a:schemeClr val="dk1"/>
                          </a:solidFill>
                          <a:effectLst/>
                          <a:latin typeface="Georgia" pitchFamily="18" charset="0"/>
                          <a:ea typeface="+mn-ea"/>
                          <a:cs typeface="+mn-cs"/>
                        </a:rPr>
                        <a:t>;</a:t>
                      </a:r>
                    </a:p>
                    <a:p>
                      <a:pPr marL="342900" lvl="0" indent="-342900" algn="just">
                        <a:buFont typeface="+mj-lt"/>
                        <a:buAutoNum type="alphaLcPeriod"/>
                      </a:pPr>
                      <a:r>
                        <a:rPr lang="id-ID" sz="1400" kern="1200" dirty="0" smtClean="0">
                          <a:solidFill>
                            <a:schemeClr val="dk1"/>
                          </a:solidFill>
                          <a:effectLst/>
                          <a:latin typeface="Georgia" pitchFamily="18" charset="0"/>
                          <a:ea typeface="+mn-ea"/>
                          <a:cs typeface="+mn-cs"/>
                        </a:rPr>
                        <a:t>Anak dari kelompok minoritas dan terisolasi</a:t>
                      </a:r>
                      <a:r>
                        <a:rPr lang="en-US" sz="1400" kern="1200" dirty="0" smtClean="0">
                          <a:solidFill>
                            <a:schemeClr val="dk1"/>
                          </a:solidFill>
                          <a:effectLst/>
                          <a:latin typeface="Georgia" pitchFamily="18" charset="0"/>
                          <a:ea typeface="+mn-ea"/>
                          <a:cs typeface="+mn-cs"/>
                        </a:rPr>
                        <a:t>;</a:t>
                      </a:r>
                    </a:p>
                    <a:p>
                      <a:pPr marL="342900" lvl="0" indent="-342900" algn="just">
                        <a:buFont typeface="+mj-lt"/>
                        <a:buAutoNum type="alphaLcPeriod"/>
                      </a:pPr>
                      <a:r>
                        <a:rPr lang="id-ID" sz="1400" kern="1200" dirty="0" smtClean="0">
                          <a:solidFill>
                            <a:schemeClr val="dk1"/>
                          </a:solidFill>
                          <a:effectLst/>
                          <a:latin typeface="Georgia" pitchFamily="18" charset="0"/>
                          <a:ea typeface="+mn-ea"/>
                          <a:cs typeface="+mn-cs"/>
                        </a:rPr>
                        <a:t>Anak </a:t>
                      </a:r>
                      <a:r>
                        <a:rPr lang="en-US" sz="1400" kern="1200" dirty="0" smtClean="0">
                          <a:solidFill>
                            <a:schemeClr val="dk1"/>
                          </a:solidFill>
                          <a:effectLst/>
                          <a:latin typeface="Georgia" pitchFamily="18" charset="0"/>
                          <a:ea typeface="+mn-ea"/>
                          <a:cs typeface="+mn-cs"/>
                        </a:rPr>
                        <a:t>yang di</a:t>
                      </a:r>
                      <a:r>
                        <a:rPr lang="id-ID" sz="1400" kern="1200" dirty="0" smtClean="0">
                          <a:solidFill>
                            <a:schemeClr val="dk1"/>
                          </a:solidFill>
                          <a:effectLst/>
                          <a:latin typeface="Georgia" pitchFamily="18" charset="0"/>
                          <a:ea typeface="+mn-ea"/>
                          <a:cs typeface="+mn-cs"/>
                        </a:rPr>
                        <a:t>eksploitasi secara ekonomi dan/atau seksual</a:t>
                      </a:r>
                      <a:r>
                        <a:rPr lang="en-US" sz="1400" kern="1200" dirty="0" smtClean="0">
                          <a:solidFill>
                            <a:schemeClr val="dk1"/>
                          </a:solidFill>
                          <a:effectLst/>
                          <a:latin typeface="Georgia" pitchFamily="18" charset="0"/>
                          <a:ea typeface="+mn-ea"/>
                          <a:cs typeface="+mn-cs"/>
                        </a:rPr>
                        <a:t>;</a:t>
                      </a:r>
                    </a:p>
                    <a:p>
                      <a:pPr marL="342900" lvl="0" indent="-342900" algn="just">
                        <a:buFont typeface="+mj-lt"/>
                        <a:buAutoNum type="alphaLcPeriod"/>
                      </a:pPr>
                      <a:r>
                        <a:rPr lang="id-ID" sz="1400" kern="1200" dirty="0" smtClean="0">
                          <a:solidFill>
                            <a:schemeClr val="dk1"/>
                          </a:solidFill>
                          <a:effectLst/>
                          <a:latin typeface="Georgia" pitchFamily="18" charset="0"/>
                          <a:ea typeface="+mn-ea"/>
                          <a:cs typeface="+mn-cs"/>
                        </a:rPr>
                        <a:t>Anak yang menjadi korban penyalahgunaan narkotika, alkohol, psikotropika, dan zat adiktif lainnya</a:t>
                      </a:r>
                      <a:r>
                        <a:rPr lang="en-US" sz="1400" kern="1200" dirty="0" smtClean="0">
                          <a:solidFill>
                            <a:schemeClr val="dk1"/>
                          </a:solidFill>
                          <a:effectLst/>
                          <a:latin typeface="Georgia" pitchFamily="18" charset="0"/>
                          <a:ea typeface="+mn-ea"/>
                          <a:cs typeface="+mn-cs"/>
                        </a:rPr>
                        <a:t>;</a:t>
                      </a:r>
                    </a:p>
                    <a:p>
                      <a:pPr marL="342900" lvl="0" indent="-342900" algn="just">
                        <a:buFont typeface="+mj-lt"/>
                        <a:buAutoNum type="alphaLcPeriod"/>
                      </a:pPr>
                      <a:r>
                        <a:rPr lang="id-ID" sz="1400" kern="1200" dirty="0" smtClean="0">
                          <a:solidFill>
                            <a:schemeClr val="dk1"/>
                          </a:solidFill>
                          <a:effectLst/>
                          <a:latin typeface="Georgia" pitchFamily="18" charset="0"/>
                          <a:ea typeface="+mn-ea"/>
                          <a:cs typeface="+mn-cs"/>
                        </a:rPr>
                        <a:t>Anak yang menjadi korban pornografi</a:t>
                      </a:r>
                      <a:r>
                        <a:rPr lang="en-US" sz="1400" kern="1200" dirty="0" smtClean="0">
                          <a:solidFill>
                            <a:schemeClr val="dk1"/>
                          </a:solidFill>
                          <a:effectLst/>
                          <a:latin typeface="Georgia" pitchFamily="18" charset="0"/>
                          <a:ea typeface="+mn-ea"/>
                          <a:cs typeface="+mn-cs"/>
                        </a:rPr>
                        <a:t>;</a:t>
                      </a:r>
                    </a:p>
                    <a:p>
                      <a:pPr marL="342900" lvl="0" indent="-342900" algn="just">
                        <a:buFont typeface="+mj-lt"/>
                        <a:buAutoNum type="alphaLcPeriod"/>
                      </a:pPr>
                      <a:r>
                        <a:rPr lang="id-ID" sz="1400" kern="1200" dirty="0" smtClean="0">
                          <a:solidFill>
                            <a:schemeClr val="dk1"/>
                          </a:solidFill>
                          <a:effectLst/>
                          <a:latin typeface="Georgia" pitchFamily="18" charset="0"/>
                          <a:ea typeface="+mn-ea"/>
                          <a:cs typeface="+mn-cs"/>
                        </a:rPr>
                        <a:t>Anak </a:t>
                      </a:r>
                      <a:r>
                        <a:rPr lang="en-US" sz="1400" kern="1200" dirty="0" err="1" smtClean="0">
                          <a:solidFill>
                            <a:schemeClr val="dk1"/>
                          </a:solidFill>
                          <a:effectLst/>
                          <a:latin typeface="Georgia" pitchFamily="18" charset="0"/>
                          <a:ea typeface="+mn-ea"/>
                          <a:cs typeface="+mn-cs"/>
                        </a:rPr>
                        <a:t>dengan</a:t>
                      </a:r>
                      <a:r>
                        <a:rPr lang="id-ID" sz="1400" kern="1200" dirty="0" smtClean="0">
                          <a:solidFill>
                            <a:schemeClr val="dk1"/>
                          </a:solidFill>
                          <a:effectLst/>
                          <a:latin typeface="Georgia" pitchFamily="18" charset="0"/>
                          <a:ea typeface="+mn-ea"/>
                          <a:cs typeface="+mn-cs"/>
                        </a:rPr>
                        <a:t> HIV/AIDS</a:t>
                      </a:r>
                      <a:r>
                        <a:rPr lang="en-US" sz="1400" kern="1200" dirty="0" smtClean="0">
                          <a:solidFill>
                            <a:schemeClr val="dk1"/>
                          </a:solidFill>
                          <a:effectLst/>
                          <a:latin typeface="Georgia" pitchFamily="18" charset="0"/>
                          <a:ea typeface="+mn-ea"/>
                          <a:cs typeface="+mn-cs"/>
                        </a:rPr>
                        <a:t>; </a:t>
                      </a:r>
                    </a:p>
                    <a:p>
                      <a:pPr marL="342900" lvl="0" indent="-342900" algn="just">
                        <a:buFont typeface="+mj-lt"/>
                        <a:buAutoNum type="alphaLcPeriod"/>
                      </a:pPr>
                      <a:r>
                        <a:rPr lang="id-ID" sz="1400" kern="1200" dirty="0" smtClean="0">
                          <a:solidFill>
                            <a:schemeClr val="dk1"/>
                          </a:solidFill>
                          <a:effectLst/>
                          <a:latin typeface="Georgia" pitchFamily="18" charset="0"/>
                          <a:ea typeface="+mn-ea"/>
                          <a:cs typeface="+mn-cs"/>
                        </a:rPr>
                        <a:t>Anak korban penculikan, penjualan</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dan</a:t>
                      </a:r>
                      <a:r>
                        <a:rPr lang="en-US" sz="1400" kern="1200" dirty="0" smtClean="0">
                          <a:solidFill>
                            <a:schemeClr val="dk1"/>
                          </a:solidFill>
                          <a:effectLst/>
                          <a:latin typeface="Georgia" pitchFamily="18" charset="0"/>
                          <a:ea typeface="+mn-ea"/>
                          <a:cs typeface="+mn-cs"/>
                        </a:rPr>
                        <a:t>/</a:t>
                      </a:r>
                      <a:r>
                        <a:rPr lang="en-US" sz="1400" kern="1200" dirty="0" err="1" smtClean="0">
                          <a:solidFill>
                            <a:schemeClr val="dk1"/>
                          </a:solidFill>
                          <a:effectLst/>
                          <a:latin typeface="Georgia" pitchFamily="18" charset="0"/>
                          <a:ea typeface="+mn-ea"/>
                          <a:cs typeface="+mn-cs"/>
                        </a:rPr>
                        <a:t>atau</a:t>
                      </a:r>
                      <a:r>
                        <a:rPr lang="en-US" sz="1400" kern="1200" dirty="0" smtClean="0">
                          <a:solidFill>
                            <a:schemeClr val="dk1"/>
                          </a:solidFill>
                          <a:effectLst/>
                          <a:latin typeface="Georgia" pitchFamily="18" charset="0"/>
                          <a:ea typeface="+mn-ea"/>
                          <a:cs typeface="+mn-cs"/>
                        </a:rPr>
                        <a:t> </a:t>
                      </a:r>
                      <a:r>
                        <a:rPr lang="id-ID" sz="1400" kern="1200" dirty="0" smtClean="0">
                          <a:solidFill>
                            <a:schemeClr val="dk1"/>
                          </a:solidFill>
                          <a:effectLst/>
                          <a:latin typeface="Georgia" pitchFamily="18" charset="0"/>
                          <a:ea typeface="+mn-ea"/>
                          <a:cs typeface="+mn-cs"/>
                        </a:rPr>
                        <a:t>perdagangan</a:t>
                      </a:r>
                      <a:r>
                        <a:rPr lang="en-US" sz="1400" kern="1200" dirty="0" smtClean="0">
                          <a:solidFill>
                            <a:schemeClr val="dk1"/>
                          </a:solidFill>
                          <a:effectLst/>
                          <a:latin typeface="Georgia" pitchFamily="18" charset="0"/>
                          <a:ea typeface="+mn-ea"/>
                          <a:cs typeface="+mn-cs"/>
                        </a:rPr>
                        <a:t>;</a:t>
                      </a:r>
                    </a:p>
                    <a:p>
                      <a:pPr marL="342900" lvl="0" indent="-342900" algn="just">
                        <a:buFont typeface="+mj-lt"/>
                        <a:buAutoNum type="alphaLcPeriod"/>
                      </a:pPr>
                      <a:r>
                        <a:rPr lang="id-ID" sz="1400" kern="1200" dirty="0" smtClean="0">
                          <a:solidFill>
                            <a:schemeClr val="dk1"/>
                          </a:solidFill>
                          <a:effectLst/>
                          <a:latin typeface="Georgia" pitchFamily="18" charset="0"/>
                          <a:ea typeface="+mn-ea"/>
                          <a:cs typeface="+mn-cs"/>
                        </a:rPr>
                        <a:t>Anak korban Kekerasan fisik</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dan</a:t>
                      </a:r>
                      <a:r>
                        <a:rPr lang="en-US" sz="1400" kern="1200" dirty="0" smtClean="0">
                          <a:solidFill>
                            <a:schemeClr val="dk1"/>
                          </a:solidFill>
                          <a:effectLst/>
                          <a:latin typeface="Georgia" pitchFamily="18" charset="0"/>
                          <a:ea typeface="+mn-ea"/>
                          <a:cs typeface="+mn-cs"/>
                        </a:rPr>
                        <a:t>/</a:t>
                      </a:r>
                      <a:r>
                        <a:rPr lang="en-US" sz="1400" kern="1200" dirty="0" err="1" smtClean="0">
                          <a:solidFill>
                            <a:schemeClr val="dk1"/>
                          </a:solidFill>
                          <a:effectLst/>
                          <a:latin typeface="Georgia" pitchFamily="18" charset="0"/>
                          <a:ea typeface="+mn-ea"/>
                          <a:cs typeface="+mn-cs"/>
                        </a:rPr>
                        <a:t>atau</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psikis</a:t>
                      </a:r>
                      <a:r>
                        <a:rPr lang="en-US" sz="1400" kern="1200" dirty="0" smtClean="0">
                          <a:solidFill>
                            <a:schemeClr val="dk1"/>
                          </a:solidFill>
                          <a:effectLst/>
                          <a:latin typeface="Georgia" pitchFamily="18" charset="0"/>
                          <a:ea typeface="+mn-ea"/>
                          <a:cs typeface="+mn-cs"/>
                        </a:rPr>
                        <a:t>;</a:t>
                      </a:r>
                    </a:p>
                    <a:p>
                      <a:pPr marL="342900" lvl="0" indent="-342900" algn="just">
                        <a:buFont typeface="+mj-lt"/>
                        <a:buAutoNum type="alphaLcPeriod"/>
                      </a:pPr>
                      <a:r>
                        <a:rPr lang="en-US" sz="1400" kern="1200" dirty="0" err="1" smtClean="0">
                          <a:solidFill>
                            <a:schemeClr val="dk1"/>
                          </a:solidFill>
                          <a:effectLst/>
                          <a:latin typeface="Georgia" pitchFamily="18" charset="0"/>
                          <a:ea typeface="+mn-ea"/>
                          <a:cs typeface="+mn-cs"/>
                        </a:rPr>
                        <a:t>Anak</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korban</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kejahatan</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seksual</a:t>
                      </a:r>
                      <a:r>
                        <a:rPr lang="en-US" sz="1400" kern="1200" dirty="0" smtClean="0">
                          <a:solidFill>
                            <a:schemeClr val="dk1"/>
                          </a:solidFill>
                          <a:effectLst/>
                          <a:latin typeface="Georgia" pitchFamily="18" charset="0"/>
                          <a:ea typeface="+mn-ea"/>
                          <a:cs typeface="+mn-cs"/>
                        </a:rPr>
                        <a:t>;</a:t>
                      </a:r>
                    </a:p>
                    <a:p>
                      <a:pPr marL="342900" lvl="0" indent="-342900" algn="just">
                        <a:buFont typeface="+mj-lt"/>
                        <a:buAutoNum type="alphaLcPeriod"/>
                      </a:pPr>
                      <a:r>
                        <a:rPr lang="en-US" sz="1400" kern="1200" dirty="0" err="1" smtClean="0">
                          <a:solidFill>
                            <a:schemeClr val="dk1"/>
                          </a:solidFill>
                          <a:effectLst/>
                          <a:latin typeface="Georgia" pitchFamily="18" charset="0"/>
                          <a:ea typeface="+mn-ea"/>
                          <a:cs typeface="+mn-cs"/>
                        </a:rPr>
                        <a:t>Anak</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korban</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jaringan</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terorisme</a:t>
                      </a:r>
                      <a:r>
                        <a:rPr lang="en-US" sz="1400" kern="1200" dirty="0" smtClean="0">
                          <a:solidFill>
                            <a:schemeClr val="dk1"/>
                          </a:solidFill>
                          <a:effectLst/>
                          <a:latin typeface="Georgia" pitchFamily="18" charset="0"/>
                          <a:ea typeface="+mn-ea"/>
                          <a:cs typeface="+mn-cs"/>
                        </a:rPr>
                        <a:t>;</a:t>
                      </a:r>
                    </a:p>
                    <a:p>
                      <a:pPr marL="342900" lvl="0" indent="-342900" algn="just">
                        <a:buFont typeface="+mj-lt"/>
                        <a:buAutoNum type="alphaLcPeriod"/>
                      </a:pPr>
                      <a:r>
                        <a:rPr lang="id-ID" sz="1400" kern="1200" dirty="0" smtClean="0">
                          <a:solidFill>
                            <a:schemeClr val="dk1"/>
                          </a:solidFill>
                          <a:effectLst/>
                          <a:latin typeface="Georgia" pitchFamily="18" charset="0"/>
                          <a:ea typeface="+mn-ea"/>
                          <a:cs typeface="+mn-cs"/>
                        </a:rPr>
                        <a:t>Anak Penyandang Disabilitas</a:t>
                      </a:r>
                      <a:r>
                        <a:rPr lang="en-US" sz="1400" kern="1200" dirty="0" smtClean="0">
                          <a:solidFill>
                            <a:schemeClr val="dk1"/>
                          </a:solidFill>
                          <a:effectLst/>
                          <a:latin typeface="Georgia" pitchFamily="18" charset="0"/>
                          <a:ea typeface="+mn-ea"/>
                          <a:cs typeface="+mn-cs"/>
                        </a:rPr>
                        <a:t>;</a:t>
                      </a:r>
                    </a:p>
                    <a:p>
                      <a:pPr marL="342900" lvl="0" indent="-342900" algn="just">
                        <a:buFont typeface="+mj-lt"/>
                        <a:buAutoNum type="alphaLcPeriod"/>
                      </a:pPr>
                      <a:r>
                        <a:rPr lang="en-US" sz="1400" kern="1200" dirty="0" err="1" smtClean="0">
                          <a:solidFill>
                            <a:schemeClr val="dk1"/>
                          </a:solidFill>
                          <a:effectLst/>
                          <a:latin typeface="Georgia" pitchFamily="18" charset="0"/>
                          <a:ea typeface="+mn-ea"/>
                          <a:cs typeface="+mn-cs"/>
                        </a:rPr>
                        <a:t>Anak</a:t>
                      </a:r>
                      <a:r>
                        <a:rPr lang="id-ID" sz="1400" kern="1200" dirty="0" smtClean="0">
                          <a:solidFill>
                            <a:schemeClr val="dk1"/>
                          </a:solidFill>
                          <a:effectLst/>
                          <a:latin typeface="Georgia" pitchFamily="18" charset="0"/>
                          <a:ea typeface="+mn-ea"/>
                          <a:cs typeface="+mn-cs"/>
                        </a:rPr>
                        <a:t> korban perlakuan salah dan penelantaran</a:t>
                      </a:r>
                      <a:r>
                        <a:rPr lang="en-US" sz="1400" kern="1200" dirty="0" smtClean="0">
                          <a:solidFill>
                            <a:schemeClr val="dk1"/>
                          </a:solidFill>
                          <a:effectLst/>
                          <a:latin typeface="Georgia" pitchFamily="18" charset="0"/>
                          <a:ea typeface="+mn-ea"/>
                          <a:cs typeface="+mn-cs"/>
                        </a:rPr>
                        <a:t>;</a:t>
                      </a:r>
                    </a:p>
                    <a:p>
                      <a:pPr marL="342900" lvl="0" indent="-342900" algn="just">
                        <a:buFont typeface="+mj-lt"/>
                        <a:buAutoNum type="alphaLcPeriod"/>
                      </a:pPr>
                      <a:r>
                        <a:rPr lang="en-US" sz="1400" kern="1200" dirty="0" err="1" smtClean="0">
                          <a:solidFill>
                            <a:schemeClr val="dk1"/>
                          </a:solidFill>
                          <a:effectLst/>
                          <a:latin typeface="Georgia" pitchFamily="18" charset="0"/>
                          <a:ea typeface="+mn-ea"/>
                          <a:cs typeface="+mn-cs"/>
                        </a:rPr>
                        <a:t>Anak</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dengan</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perilaku</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sosial</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menyimpang</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dan</a:t>
                      </a:r>
                      <a:r>
                        <a:rPr lang="en-US" sz="1400" kern="1200" dirty="0" smtClean="0">
                          <a:solidFill>
                            <a:schemeClr val="dk1"/>
                          </a:solidFill>
                          <a:effectLst/>
                          <a:latin typeface="Georgia" pitchFamily="18" charset="0"/>
                          <a:ea typeface="+mn-ea"/>
                          <a:cs typeface="+mn-cs"/>
                        </a:rPr>
                        <a:t> </a:t>
                      </a:r>
                    </a:p>
                    <a:p>
                      <a:pPr marL="342900" lvl="0" indent="-342900" algn="just">
                        <a:buFont typeface="+mj-lt"/>
                        <a:buAutoNum type="alphaLcPeriod"/>
                      </a:pPr>
                      <a:r>
                        <a:rPr lang="en-US" sz="1400" kern="1200" dirty="0" err="1" smtClean="0">
                          <a:solidFill>
                            <a:schemeClr val="dk1"/>
                          </a:solidFill>
                          <a:effectLst/>
                          <a:latin typeface="Georgia" pitchFamily="18" charset="0"/>
                          <a:ea typeface="+mn-ea"/>
                          <a:cs typeface="+mn-cs"/>
                        </a:rPr>
                        <a:t>Anak</a:t>
                      </a:r>
                      <a:r>
                        <a:rPr lang="en-US" sz="1400" kern="1200" dirty="0" smtClean="0">
                          <a:solidFill>
                            <a:schemeClr val="dk1"/>
                          </a:solidFill>
                          <a:effectLst/>
                          <a:latin typeface="Georgia" pitchFamily="18" charset="0"/>
                          <a:ea typeface="+mn-ea"/>
                          <a:cs typeface="+mn-cs"/>
                        </a:rPr>
                        <a:t> yang </a:t>
                      </a:r>
                      <a:r>
                        <a:rPr lang="en-US" sz="1400" kern="1200" dirty="0" err="1" smtClean="0">
                          <a:solidFill>
                            <a:schemeClr val="dk1"/>
                          </a:solidFill>
                          <a:effectLst/>
                          <a:latin typeface="Georgia" pitchFamily="18" charset="0"/>
                          <a:ea typeface="+mn-ea"/>
                          <a:cs typeface="+mn-cs"/>
                        </a:rPr>
                        <a:t>menjadi</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korban</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stigmatisasi</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dari</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pelabelan</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terkait</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dengan</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kondisi</a:t>
                      </a:r>
                      <a:r>
                        <a:rPr lang="en-US" sz="1400" kern="1200" dirty="0" smtClean="0">
                          <a:solidFill>
                            <a:schemeClr val="dk1"/>
                          </a:solidFill>
                          <a:effectLst/>
                          <a:latin typeface="Georgia" pitchFamily="18" charset="0"/>
                          <a:ea typeface="+mn-ea"/>
                          <a:cs typeface="+mn-cs"/>
                        </a:rPr>
                        <a:t> Orang </a:t>
                      </a:r>
                      <a:r>
                        <a:rPr lang="en-US" sz="1400" kern="1200" dirty="0" err="1" smtClean="0">
                          <a:solidFill>
                            <a:schemeClr val="dk1"/>
                          </a:solidFill>
                          <a:effectLst/>
                          <a:latin typeface="Georgia" pitchFamily="18" charset="0"/>
                          <a:ea typeface="+mn-ea"/>
                          <a:cs typeface="+mn-cs"/>
                        </a:rPr>
                        <a:t>Tuanya</a:t>
                      </a:r>
                      <a:r>
                        <a:rPr lang="en-US" sz="1400" kern="1200" dirty="0" smtClean="0">
                          <a:solidFill>
                            <a:schemeClr val="dk1"/>
                          </a:solidFill>
                          <a:effectLst/>
                          <a:latin typeface="Georgia" pitchFamily="18" charset="0"/>
                          <a:ea typeface="+mn-ea"/>
                          <a:cs typeface="+mn-cs"/>
                        </a:rPr>
                        <a:t>.</a:t>
                      </a:r>
                    </a:p>
                    <a:p>
                      <a:pPr algn="ctr"/>
                      <a:endParaRPr lang="en-US" sz="1400" kern="1200" dirty="0">
                        <a:solidFill>
                          <a:schemeClr val="dk1"/>
                        </a:solidFill>
                        <a:effectLst/>
                        <a:latin typeface="Georgia" pitchFamily="18" charset="0"/>
                        <a:ea typeface="+mn-ea"/>
                        <a:cs typeface="+mn-cs"/>
                      </a:endParaRPr>
                    </a:p>
                  </a:txBody>
                  <a:tcPr marL="54155" marR="54155" marT="0" marB="0"/>
                </a:tc>
                <a:tc>
                  <a:txBody>
                    <a:bodyPr/>
                    <a:lstStyle/>
                    <a:p>
                      <a:pPr algn="just"/>
                      <a:r>
                        <a:rPr lang="en-US" sz="1400" kern="1200" dirty="0" err="1" smtClean="0">
                          <a:solidFill>
                            <a:schemeClr val="dk1"/>
                          </a:solidFill>
                          <a:effectLst/>
                          <a:latin typeface="Georgia" pitchFamily="18" charset="0"/>
                          <a:ea typeface="+mn-ea"/>
                          <a:cs typeface="+mn-cs"/>
                        </a:rPr>
                        <a:t>Penambahan</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substansi</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baru</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Terkait</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dengan</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cakupan</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terkait</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perlindungan</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khusus</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bagi</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anak</a:t>
                      </a:r>
                      <a:r>
                        <a:rPr lang="id-ID" sz="1400" kern="1200" dirty="0" smtClean="0">
                          <a:solidFill>
                            <a:schemeClr val="dk1"/>
                          </a:solidFill>
                          <a:effectLst/>
                          <a:latin typeface="Georgia" pitchFamily="18" charset="0"/>
                          <a:ea typeface="+mn-ea"/>
                          <a:cs typeface="+mn-cs"/>
                        </a:rPr>
                        <a:t>,</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yaitu</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dengan</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menambahkan</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substansi</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terkait</a:t>
                      </a:r>
                      <a:r>
                        <a:rPr lang="en-US" sz="1400" kern="1200" dirty="0" smtClean="0">
                          <a:solidFill>
                            <a:schemeClr val="dk1"/>
                          </a:solidFill>
                          <a:effectLst/>
                          <a:latin typeface="Georgia" pitchFamily="18" charset="0"/>
                          <a:ea typeface="+mn-ea"/>
                          <a:cs typeface="+mn-cs"/>
                        </a:rPr>
                        <a:t> </a:t>
                      </a:r>
                      <a:r>
                        <a:rPr lang="en-US" sz="1400" kern="1200" dirty="0" err="1" smtClean="0">
                          <a:solidFill>
                            <a:schemeClr val="dk1"/>
                          </a:solidFill>
                          <a:effectLst/>
                          <a:latin typeface="Georgia" pitchFamily="18" charset="0"/>
                          <a:ea typeface="+mn-ea"/>
                          <a:cs typeface="+mn-cs"/>
                        </a:rPr>
                        <a:t>dengan</a:t>
                      </a:r>
                      <a:r>
                        <a:rPr lang="en-US" sz="1400" kern="1200" dirty="0" smtClean="0">
                          <a:solidFill>
                            <a:schemeClr val="dk1"/>
                          </a:solidFill>
                          <a:effectLst/>
                          <a:latin typeface="Georgia" pitchFamily="18" charset="0"/>
                          <a:ea typeface="+mn-ea"/>
                          <a:cs typeface="+mn-cs"/>
                        </a:rPr>
                        <a:t>:</a:t>
                      </a:r>
                    </a:p>
                    <a:p>
                      <a:pPr marL="342900" lvl="0" indent="-342900" algn="just">
                        <a:buFont typeface="+mj-lt"/>
                        <a:buAutoNum type="arabicPeriod"/>
                      </a:pPr>
                      <a:r>
                        <a:rPr lang="en-US" sz="1400" b="1" kern="1200" dirty="0" err="1" smtClean="0">
                          <a:solidFill>
                            <a:schemeClr val="dk1"/>
                          </a:solidFill>
                          <a:effectLst/>
                          <a:latin typeface="Georgia" pitchFamily="18" charset="0"/>
                          <a:ea typeface="+mn-ea"/>
                          <a:cs typeface="+mn-cs"/>
                        </a:rPr>
                        <a:t>Anak</a:t>
                      </a:r>
                      <a:r>
                        <a:rPr lang="en-US" sz="1400" b="1" kern="1200" dirty="0" smtClean="0">
                          <a:solidFill>
                            <a:schemeClr val="dk1"/>
                          </a:solidFill>
                          <a:effectLst/>
                          <a:latin typeface="Georgia" pitchFamily="18" charset="0"/>
                          <a:ea typeface="+mn-ea"/>
                          <a:cs typeface="+mn-cs"/>
                        </a:rPr>
                        <a:t> </a:t>
                      </a:r>
                      <a:r>
                        <a:rPr lang="en-US" sz="1400" b="1" kern="1200" dirty="0" err="1" smtClean="0">
                          <a:solidFill>
                            <a:schemeClr val="dk1"/>
                          </a:solidFill>
                          <a:effectLst/>
                          <a:latin typeface="Georgia" pitchFamily="18" charset="0"/>
                          <a:ea typeface="+mn-ea"/>
                          <a:cs typeface="+mn-cs"/>
                        </a:rPr>
                        <a:t>korban</a:t>
                      </a:r>
                      <a:r>
                        <a:rPr lang="en-US" sz="1400" b="1" kern="1200" dirty="0" smtClean="0">
                          <a:solidFill>
                            <a:schemeClr val="dk1"/>
                          </a:solidFill>
                          <a:effectLst/>
                          <a:latin typeface="Georgia" pitchFamily="18" charset="0"/>
                          <a:ea typeface="+mn-ea"/>
                          <a:cs typeface="+mn-cs"/>
                        </a:rPr>
                        <a:t> </a:t>
                      </a:r>
                      <a:r>
                        <a:rPr lang="en-US" sz="1400" b="1" kern="1200" dirty="0" err="1" smtClean="0">
                          <a:solidFill>
                            <a:schemeClr val="dk1"/>
                          </a:solidFill>
                          <a:effectLst/>
                          <a:latin typeface="Georgia" pitchFamily="18" charset="0"/>
                          <a:ea typeface="+mn-ea"/>
                          <a:cs typeface="+mn-cs"/>
                        </a:rPr>
                        <a:t>kejahatan</a:t>
                      </a:r>
                      <a:r>
                        <a:rPr lang="en-US" sz="1400" b="1" kern="1200" dirty="0" smtClean="0">
                          <a:solidFill>
                            <a:schemeClr val="dk1"/>
                          </a:solidFill>
                          <a:effectLst/>
                          <a:latin typeface="Georgia" pitchFamily="18" charset="0"/>
                          <a:ea typeface="+mn-ea"/>
                          <a:cs typeface="+mn-cs"/>
                        </a:rPr>
                        <a:t> </a:t>
                      </a:r>
                      <a:r>
                        <a:rPr lang="en-US" sz="1400" b="1" kern="1200" dirty="0" err="1" smtClean="0">
                          <a:solidFill>
                            <a:schemeClr val="dk1"/>
                          </a:solidFill>
                          <a:effectLst/>
                          <a:latin typeface="Georgia" pitchFamily="18" charset="0"/>
                          <a:ea typeface="+mn-ea"/>
                          <a:cs typeface="+mn-cs"/>
                        </a:rPr>
                        <a:t>seksual</a:t>
                      </a:r>
                      <a:r>
                        <a:rPr lang="en-US" sz="1400" b="1" kern="1200" dirty="0" smtClean="0">
                          <a:solidFill>
                            <a:schemeClr val="dk1"/>
                          </a:solidFill>
                          <a:effectLst/>
                          <a:latin typeface="Georgia" pitchFamily="18" charset="0"/>
                          <a:ea typeface="+mn-ea"/>
                          <a:cs typeface="+mn-cs"/>
                        </a:rPr>
                        <a:t>;</a:t>
                      </a:r>
                    </a:p>
                    <a:p>
                      <a:pPr marL="342900" lvl="0" indent="-342900" algn="just">
                        <a:buFont typeface="+mj-lt"/>
                        <a:buAutoNum type="arabicPeriod"/>
                      </a:pPr>
                      <a:r>
                        <a:rPr lang="en-US" sz="1400" b="1" kern="1200" dirty="0" err="1" smtClean="0">
                          <a:solidFill>
                            <a:schemeClr val="dk1"/>
                          </a:solidFill>
                          <a:effectLst/>
                          <a:latin typeface="Georgia" pitchFamily="18" charset="0"/>
                          <a:ea typeface="+mn-ea"/>
                          <a:cs typeface="+mn-cs"/>
                        </a:rPr>
                        <a:t>Anak</a:t>
                      </a:r>
                      <a:r>
                        <a:rPr lang="en-US" sz="1400" b="1" kern="1200" dirty="0" smtClean="0">
                          <a:solidFill>
                            <a:schemeClr val="dk1"/>
                          </a:solidFill>
                          <a:effectLst/>
                          <a:latin typeface="Georgia" pitchFamily="18" charset="0"/>
                          <a:ea typeface="+mn-ea"/>
                          <a:cs typeface="+mn-cs"/>
                        </a:rPr>
                        <a:t> </a:t>
                      </a:r>
                      <a:r>
                        <a:rPr lang="en-US" sz="1400" b="1" kern="1200" dirty="0" err="1" smtClean="0">
                          <a:solidFill>
                            <a:schemeClr val="dk1"/>
                          </a:solidFill>
                          <a:effectLst/>
                          <a:latin typeface="Georgia" pitchFamily="18" charset="0"/>
                          <a:ea typeface="+mn-ea"/>
                          <a:cs typeface="+mn-cs"/>
                        </a:rPr>
                        <a:t>korban</a:t>
                      </a:r>
                      <a:r>
                        <a:rPr lang="en-US" sz="1400" b="1" kern="1200" dirty="0" smtClean="0">
                          <a:solidFill>
                            <a:schemeClr val="dk1"/>
                          </a:solidFill>
                          <a:effectLst/>
                          <a:latin typeface="Georgia" pitchFamily="18" charset="0"/>
                          <a:ea typeface="+mn-ea"/>
                          <a:cs typeface="+mn-cs"/>
                        </a:rPr>
                        <a:t> </a:t>
                      </a:r>
                      <a:r>
                        <a:rPr lang="en-US" sz="1400" b="1" kern="1200" dirty="0" err="1" smtClean="0">
                          <a:solidFill>
                            <a:schemeClr val="dk1"/>
                          </a:solidFill>
                          <a:effectLst/>
                          <a:latin typeface="Georgia" pitchFamily="18" charset="0"/>
                          <a:ea typeface="+mn-ea"/>
                          <a:cs typeface="+mn-cs"/>
                        </a:rPr>
                        <a:t>jaringan</a:t>
                      </a:r>
                      <a:r>
                        <a:rPr lang="en-US" sz="1400" b="1" kern="1200" dirty="0" smtClean="0">
                          <a:solidFill>
                            <a:schemeClr val="dk1"/>
                          </a:solidFill>
                          <a:effectLst/>
                          <a:latin typeface="Georgia" pitchFamily="18" charset="0"/>
                          <a:ea typeface="+mn-ea"/>
                          <a:cs typeface="+mn-cs"/>
                        </a:rPr>
                        <a:t> </a:t>
                      </a:r>
                      <a:r>
                        <a:rPr lang="en-US" sz="1400" b="1" kern="1200" dirty="0" err="1" smtClean="0">
                          <a:solidFill>
                            <a:schemeClr val="dk1"/>
                          </a:solidFill>
                          <a:effectLst/>
                          <a:latin typeface="Georgia" pitchFamily="18" charset="0"/>
                          <a:ea typeface="+mn-ea"/>
                          <a:cs typeface="+mn-cs"/>
                        </a:rPr>
                        <a:t>terorisme</a:t>
                      </a:r>
                      <a:r>
                        <a:rPr lang="en-US" sz="1400" b="1" kern="1200" dirty="0" smtClean="0">
                          <a:solidFill>
                            <a:schemeClr val="dk1"/>
                          </a:solidFill>
                          <a:effectLst/>
                          <a:latin typeface="Georgia" pitchFamily="18" charset="0"/>
                          <a:ea typeface="+mn-ea"/>
                          <a:cs typeface="+mn-cs"/>
                        </a:rPr>
                        <a:t>;</a:t>
                      </a:r>
                    </a:p>
                    <a:p>
                      <a:pPr marL="342900" lvl="0" indent="-342900" algn="just">
                        <a:buFont typeface="+mj-lt"/>
                        <a:buAutoNum type="arabicPeriod"/>
                      </a:pPr>
                      <a:r>
                        <a:rPr lang="en-US" sz="1400" b="1" kern="1200" dirty="0" err="1" smtClean="0">
                          <a:solidFill>
                            <a:schemeClr val="dk1"/>
                          </a:solidFill>
                          <a:effectLst/>
                          <a:latin typeface="Georgia" pitchFamily="18" charset="0"/>
                          <a:ea typeface="+mn-ea"/>
                          <a:cs typeface="+mn-cs"/>
                        </a:rPr>
                        <a:t>Anak</a:t>
                      </a:r>
                      <a:r>
                        <a:rPr lang="en-US" sz="1400" b="1" kern="1200" dirty="0" smtClean="0">
                          <a:solidFill>
                            <a:schemeClr val="dk1"/>
                          </a:solidFill>
                          <a:effectLst/>
                          <a:latin typeface="Georgia" pitchFamily="18" charset="0"/>
                          <a:ea typeface="+mn-ea"/>
                          <a:cs typeface="+mn-cs"/>
                        </a:rPr>
                        <a:t> </a:t>
                      </a:r>
                      <a:r>
                        <a:rPr lang="en-US" sz="1400" b="1" kern="1200" dirty="0" err="1" smtClean="0">
                          <a:solidFill>
                            <a:schemeClr val="dk1"/>
                          </a:solidFill>
                          <a:effectLst/>
                          <a:latin typeface="Georgia" pitchFamily="18" charset="0"/>
                          <a:ea typeface="+mn-ea"/>
                          <a:cs typeface="+mn-cs"/>
                        </a:rPr>
                        <a:t>dengan</a:t>
                      </a:r>
                      <a:r>
                        <a:rPr lang="en-US" sz="1400" b="1" kern="1200" dirty="0" smtClean="0">
                          <a:solidFill>
                            <a:schemeClr val="dk1"/>
                          </a:solidFill>
                          <a:effectLst/>
                          <a:latin typeface="Georgia" pitchFamily="18" charset="0"/>
                          <a:ea typeface="+mn-ea"/>
                          <a:cs typeface="+mn-cs"/>
                        </a:rPr>
                        <a:t> </a:t>
                      </a:r>
                      <a:r>
                        <a:rPr lang="en-US" sz="1400" b="1" kern="1200" dirty="0" err="1" smtClean="0">
                          <a:solidFill>
                            <a:schemeClr val="dk1"/>
                          </a:solidFill>
                          <a:effectLst/>
                          <a:latin typeface="Georgia" pitchFamily="18" charset="0"/>
                          <a:ea typeface="+mn-ea"/>
                          <a:cs typeface="+mn-cs"/>
                        </a:rPr>
                        <a:t>perilaku</a:t>
                      </a:r>
                      <a:r>
                        <a:rPr lang="en-US" sz="1400" b="1" kern="1200" dirty="0" smtClean="0">
                          <a:solidFill>
                            <a:schemeClr val="dk1"/>
                          </a:solidFill>
                          <a:effectLst/>
                          <a:latin typeface="Georgia" pitchFamily="18" charset="0"/>
                          <a:ea typeface="+mn-ea"/>
                          <a:cs typeface="+mn-cs"/>
                        </a:rPr>
                        <a:t> </a:t>
                      </a:r>
                      <a:r>
                        <a:rPr lang="en-US" sz="1400" b="1" kern="1200" dirty="0" err="1" smtClean="0">
                          <a:solidFill>
                            <a:schemeClr val="dk1"/>
                          </a:solidFill>
                          <a:effectLst/>
                          <a:latin typeface="Georgia" pitchFamily="18" charset="0"/>
                          <a:ea typeface="+mn-ea"/>
                          <a:cs typeface="+mn-cs"/>
                        </a:rPr>
                        <a:t>sosial</a:t>
                      </a:r>
                      <a:r>
                        <a:rPr lang="en-US" sz="1400" b="1" kern="1200" dirty="0" smtClean="0">
                          <a:solidFill>
                            <a:schemeClr val="dk1"/>
                          </a:solidFill>
                          <a:effectLst/>
                          <a:latin typeface="Georgia" pitchFamily="18" charset="0"/>
                          <a:ea typeface="+mn-ea"/>
                          <a:cs typeface="+mn-cs"/>
                        </a:rPr>
                        <a:t>  </a:t>
                      </a:r>
                      <a:r>
                        <a:rPr lang="en-US" sz="1400" b="1" kern="1200" dirty="0" err="1" smtClean="0">
                          <a:solidFill>
                            <a:schemeClr val="dk1"/>
                          </a:solidFill>
                          <a:effectLst/>
                          <a:latin typeface="Georgia" pitchFamily="18" charset="0"/>
                          <a:ea typeface="+mn-ea"/>
                          <a:cs typeface="+mn-cs"/>
                        </a:rPr>
                        <a:t>menyimpang</a:t>
                      </a:r>
                      <a:r>
                        <a:rPr lang="en-US" sz="1400" b="1" kern="1200" dirty="0" smtClean="0">
                          <a:solidFill>
                            <a:schemeClr val="dk1"/>
                          </a:solidFill>
                          <a:effectLst/>
                          <a:latin typeface="Georgia" pitchFamily="18" charset="0"/>
                          <a:ea typeface="+mn-ea"/>
                          <a:cs typeface="+mn-cs"/>
                        </a:rPr>
                        <a:t>; </a:t>
                      </a:r>
                      <a:r>
                        <a:rPr lang="en-US" sz="1400" b="1" kern="1200" dirty="0" err="1" smtClean="0">
                          <a:solidFill>
                            <a:schemeClr val="dk1"/>
                          </a:solidFill>
                          <a:effectLst/>
                          <a:latin typeface="Georgia" pitchFamily="18" charset="0"/>
                          <a:ea typeface="+mn-ea"/>
                          <a:cs typeface="+mn-cs"/>
                        </a:rPr>
                        <a:t>dan</a:t>
                      </a:r>
                      <a:endParaRPr lang="en-US" sz="1400" b="1" kern="1200" dirty="0" smtClean="0">
                        <a:solidFill>
                          <a:schemeClr val="dk1"/>
                        </a:solidFill>
                        <a:effectLst/>
                        <a:latin typeface="Georgia" pitchFamily="18" charset="0"/>
                        <a:ea typeface="+mn-ea"/>
                        <a:cs typeface="+mn-cs"/>
                      </a:endParaRPr>
                    </a:p>
                    <a:p>
                      <a:pPr marL="342900" lvl="0" indent="-342900" algn="just">
                        <a:buFont typeface="+mj-lt"/>
                        <a:buAutoNum type="arabicPeriod"/>
                      </a:pPr>
                      <a:r>
                        <a:rPr lang="en-US" sz="1400" b="1" kern="1200" dirty="0" err="1" smtClean="0">
                          <a:solidFill>
                            <a:schemeClr val="dk1"/>
                          </a:solidFill>
                          <a:effectLst/>
                          <a:latin typeface="Georgia" pitchFamily="18" charset="0"/>
                          <a:ea typeface="+mn-ea"/>
                          <a:cs typeface="+mn-cs"/>
                        </a:rPr>
                        <a:t>Anak</a:t>
                      </a:r>
                      <a:r>
                        <a:rPr lang="en-US" sz="1400" b="1" kern="1200" dirty="0" smtClean="0">
                          <a:solidFill>
                            <a:schemeClr val="dk1"/>
                          </a:solidFill>
                          <a:effectLst/>
                          <a:latin typeface="Georgia" pitchFamily="18" charset="0"/>
                          <a:ea typeface="+mn-ea"/>
                          <a:cs typeface="+mn-cs"/>
                        </a:rPr>
                        <a:t> yang </a:t>
                      </a:r>
                      <a:r>
                        <a:rPr lang="en-US" sz="1400" b="1" kern="1200" dirty="0" err="1" smtClean="0">
                          <a:solidFill>
                            <a:schemeClr val="dk1"/>
                          </a:solidFill>
                          <a:effectLst/>
                          <a:latin typeface="Georgia" pitchFamily="18" charset="0"/>
                          <a:ea typeface="+mn-ea"/>
                          <a:cs typeface="+mn-cs"/>
                        </a:rPr>
                        <a:t>menjadi</a:t>
                      </a:r>
                      <a:r>
                        <a:rPr lang="en-US" sz="1400" b="1" kern="1200" dirty="0" smtClean="0">
                          <a:solidFill>
                            <a:schemeClr val="dk1"/>
                          </a:solidFill>
                          <a:effectLst/>
                          <a:latin typeface="Georgia" pitchFamily="18" charset="0"/>
                          <a:ea typeface="+mn-ea"/>
                          <a:cs typeface="+mn-cs"/>
                        </a:rPr>
                        <a:t> </a:t>
                      </a:r>
                      <a:r>
                        <a:rPr lang="en-US" sz="1400" b="1" kern="1200" dirty="0" err="1" smtClean="0">
                          <a:solidFill>
                            <a:schemeClr val="dk1"/>
                          </a:solidFill>
                          <a:effectLst/>
                          <a:latin typeface="Georgia" pitchFamily="18" charset="0"/>
                          <a:ea typeface="+mn-ea"/>
                          <a:cs typeface="+mn-cs"/>
                        </a:rPr>
                        <a:t>korban</a:t>
                      </a:r>
                      <a:r>
                        <a:rPr lang="en-US" sz="1400" b="1" kern="1200" dirty="0" smtClean="0">
                          <a:solidFill>
                            <a:schemeClr val="dk1"/>
                          </a:solidFill>
                          <a:effectLst/>
                          <a:latin typeface="Georgia" pitchFamily="18" charset="0"/>
                          <a:ea typeface="+mn-ea"/>
                          <a:cs typeface="+mn-cs"/>
                        </a:rPr>
                        <a:t> </a:t>
                      </a:r>
                      <a:r>
                        <a:rPr lang="en-US" sz="1400" b="1" kern="1200" dirty="0" err="1" smtClean="0">
                          <a:solidFill>
                            <a:schemeClr val="dk1"/>
                          </a:solidFill>
                          <a:effectLst/>
                          <a:latin typeface="Georgia" pitchFamily="18" charset="0"/>
                          <a:ea typeface="+mn-ea"/>
                          <a:cs typeface="+mn-cs"/>
                        </a:rPr>
                        <a:t>stigmatisasi</a:t>
                      </a:r>
                      <a:r>
                        <a:rPr lang="en-US" sz="1400" b="1" kern="1200" dirty="0" smtClean="0">
                          <a:solidFill>
                            <a:schemeClr val="dk1"/>
                          </a:solidFill>
                          <a:effectLst/>
                          <a:latin typeface="Georgia" pitchFamily="18" charset="0"/>
                          <a:ea typeface="+mn-ea"/>
                          <a:cs typeface="+mn-cs"/>
                        </a:rPr>
                        <a:t> </a:t>
                      </a:r>
                      <a:r>
                        <a:rPr lang="en-US" sz="1400" b="1" kern="1200" dirty="0" err="1" smtClean="0">
                          <a:solidFill>
                            <a:schemeClr val="dk1"/>
                          </a:solidFill>
                          <a:effectLst/>
                          <a:latin typeface="Georgia" pitchFamily="18" charset="0"/>
                          <a:ea typeface="+mn-ea"/>
                          <a:cs typeface="+mn-cs"/>
                        </a:rPr>
                        <a:t>dari</a:t>
                      </a:r>
                      <a:r>
                        <a:rPr lang="en-US" sz="1400" b="1" kern="1200" dirty="0" smtClean="0">
                          <a:solidFill>
                            <a:schemeClr val="dk1"/>
                          </a:solidFill>
                          <a:effectLst/>
                          <a:latin typeface="Georgia" pitchFamily="18" charset="0"/>
                          <a:ea typeface="+mn-ea"/>
                          <a:cs typeface="+mn-cs"/>
                        </a:rPr>
                        <a:t> </a:t>
                      </a:r>
                      <a:r>
                        <a:rPr lang="en-US" sz="1400" b="1" kern="1200" dirty="0" err="1" smtClean="0">
                          <a:solidFill>
                            <a:schemeClr val="dk1"/>
                          </a:solidFill>
                          <a:effectLst/>
                          <a:latin typeface="Georgia" pitchFamily="18" charset="0"/>
                          <a:ea typeface="+mn-ea"/>
                          <a:cs typeface="+mn-cs"/>
                        </a:rPr>
                        <a:t>pelabelan</a:t>
                      </a:r>
                      <a:r>
                        <a:rPr lang="en-US" sz="1400" b="1" kern="1200" dirty="0" smtClean="0">
                          <a:solidFill>
                            <a:schemeClr val="dk1"/>
                          </a:solidFill>
                          <a:effectLst/>
                          <a:latin typeface="Georgia" pitchFamily="18" charset="0"/>
                          <a:ea typeface="+mn-ea"/>
                          <a:cs typeface="+mn-cs"/>
                        </a:rPr>
                        <a:t> </a:t>
                      </a:r>
                      <a:r>
                        <a:rPr lang="en-US" sz="1400" b="1" kern="1200" dirty="0" err="1" smtClean="0">
                          <a:solidFill>
                            <a:schemeClr val="dk1"/>
                          </a:solidFill>
                          <a:effectLst/>
                          <a:latin typeface="Georgia" pitchFamily="18" charset="0"/>
                          <a:ea typeface="+mn-ea"/>
                          <a:cs typeface="+mn-cs"/>
                        </a:rPr>
                        <a:t>terkait</a:t>
                      </a:r>
                      <a:r>
                        <a:rPr lang="en-US" sz="1400" b="1" kern="1200" dirty="0" smtClean="0">
                          <a:solidFill>
                            <a:schemeClr val="dk1"/>
                          </a:solidFill>
                          <a:effectLst/>
                          <a:latin typeface="Georgia" pitchFamily="18" charset="0"/>
                          <a:ea typeface="+mn-ea"/>
                          <a:cs typeface="+mn-cs"/>
                        </a:rPr>
                        <a:t> </a:t>
                      </a:r>
                      <a:r>
                        <a:rPr lang="en-US" sz="1400" b="1" kern="1200" dirty="0" err="1" smtClean="0">
                          <a:solidFill>
                            <a:schemeClr val="dk1"/>
                          </a:solidFill>
                          <a:effectLst/>
                          <a:latin typeface="Georgia" pitchFamily="18" charset="0"/>
                          <a:ea typeface="+mn-ea"/>
                          <a:cs typeface="+mn-cs"/>
                        </a:rPr>
                        <a:t>dengan</a:t>
                      </a:r>
                      <a:r>
                        <a:rPr lang="en-US" sz="1400" b="1" kern="1200" dirty="0" smtClean="0">
                          <a:solidFill>
                            <a:schemeClr val="dk1"/>
                          </a:solidFill>
                          <a:effectLst/>
                          <a:latin typeface="Georgia" pitchFamily="18" charset="0"/>
                          <a:ea typeface="+mn-ea"/>
                          <a:cs typeface="+mn-cs"/>
                        </a:rPr>
                        <a:t> </a:t>
                      </a:r>
                      <a:r>
                        <a:rPr lang="en-US" sz="1400" b="1" kern="1200" dirty="0" err="1" smtClean="0">
                          <a:solidFill>
                            <a:schemeClr val="dk1"/>
                          </a:solidFill>
                          <a:effectLst/>
                          <a:latin typeface="Georgia" pitchFamily="18" charset="0"/>
                          <a:ea typeface="+mn-ea"/>
                          <a:cs typeface="+mn-cs"/>
                        </a:rPr>
                        <a:t>kondisi</a:t>
                      </a:r>
                      <a:r>
                        <a:rPr lang="en-US" sz="1400" b="1" kern="1200" dirty="0" smtClean="0">
                          <a:solidFill>
                            <a:schemeClr val="dk1"/>
                          </a:solidFill>
                          <a:effectLst/>
                          <a:latin typeface="Georgia" pitchFamily="18" charset="0"/>
                          <a:ea typeface="+mn-ea"/>
                          <a:cs typeface="+mn-cs"/>
                        </a:rPr>
                        <a:t> Orang </a:t>
                      </a:r>
                      <a:r>
                        <a:rPr lang="en-US" sz="1400" b="1" kern="1200" dirty="0" err="1" smtClean="0">
                          <a:solidFill>
                            <a:schemeClr val="dk1"/>
                          </a:solidFill>
                          <a:effectLst/>
                          <a:latin typeface="Georgia" pitchFamily="18" charset="0"/>
                          <a:ea typeface="+mn-ea"/>
                          <a:cs typeface="+mn-cs"/>
                        </a:rPr>
                        <a:t>Tuanya</a:t>
                      </a:r>
                      <a:r>
                        <a:rPr lang="en-US" sz="1400" b="1" kern="1200" dirty="0" smtClean="0">
                          <a:solidFill>
                            <a:schemeClr val="dk1"/>
                          </a:solidFill>
                          <a:effectLst/>
                          <a:latin typeface="Georgia" pitchFamily="18" charset="0"/>
                          <a:ea typeface="+mn-ea"/>
                          <a:cs typeface="+mn-cs"/>
                        </a:rPr>
                        <a:t>.</a:t>
                      </a:r>
                    </a:p>
                    <a:p>
                      <a:pPr algn="just"/>
                      <a:endParaRPr lang="en-US" sz="1400" b="1" kern="1200" dirty="0">
                        <a:solidFill>
                          <a:schemeClr val="dk1"/>
                        </a:solidFill>
                        <a:effectLst/>
                        <a:latin typeface="Georgia" pitchFamily="18" charset="0"/>
                        <a:ea typeface="+mn-ea"/>
                        <a:cs typeface="+mn-cs"/>
                      </a:endParaRPr>
                    </a:p>
                  </a:txBody>
                  <a:tcPr marL="54155" marR="54155" marT="0" marB="0"/>
                </a:tc>
              </a:tr>
            </a:tbl>
          </a:graphicData>
        </a:graphic>
      </p:graphicFrame>
    </p:spTree>
    <p:extLst>
      <p:ext uri="{BB962C8B-B14F-4D97-AF65-F5344CB8AC3E}">
        <p14:creationId xmlns:p14="http://schemas.microsoft.com/office/powerpoint/2010/main" val="340132115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538735685"/>
              </p:ext>
            </p:extLst>
          </p:nvPr>
        </p:nvGraphicFramePr>
        <p:xfrm>
          <a:off x="0" y="0"/>
          <a:ext cx="9144000" cy="6858000"/>
        </p:xfrm>
        <a:graphic>
          <a:graphicData uri="http://schemas.openxmlformats.org/drawingml/2006/table">
            <a:tbl>
              <a:tblPr firstRow="1" firstCol="1" bandRow="1">
                <a:tableStyleId>{5C22544A-7EE6-4342-B048-85BDC9FD1C3A}</a:tableStyleId>
              </a:tblPr>
              <a:tblGrid>
                <a:gridCol w="533400"/>
                <a:gridCol w="1905000"/>
                <a:gridCol w="4267200"/>
                <a:gridCol w="2438400"/>
              </a:tblGrid>
              <a:tr h="496957">
                <a:tc>
                  <a:txBody>
                    <a:bodyPr/>
                    <a:lstStyle/>
                    <a:p>
                      <a:pPr algn="ctr">
                        <a:lnSpc>
                          <a:spcPct val="115000"/>
                        </a:lnSpc>
                        <a:spcAft>
                          <a:spcPts val="0"/>
                        </a:spcAft>
                      </a:pPr>
                      <a:r>
                        <a:rPr lang="en-US" sz="1200" dirty="0" smtClean="0">
                          <a:solidFill>
                            <a:schemeClr val="tx1"/>
                          </a:solidFill>
                          <a:effectLst/>
                          <a:latin typeface="Georgia" pitchFamily="18" charset="0"/>
                        </a:rPr>
                        <a:t>No.</a:t>
                      </a:r>
                      <a:endParaRPr lang="en-US" sz="1200" dirty="0">
                        <a:solidFill>
                          <a:schemeClr val="tx1"/>
                        </a:solidFill>
                        <a:effectLst/>
                        <a:latin typeface="Georgia" pitchFamily="18" charset="0"/>
                        <a:ea typeface="Calibri"/>
                        <a:cs typeface="Times New Roman"/>
                      </a:endParaRPr>
                    </a:p>
                  </a:txBody>
                  <a:tcPr marL="54155" marR="54155" marT="0" marB="0"/>
                </a:tc>
                <a:tc>
                  <a:txBody>
                    <a:bodyPr/>
                    <a:lstStyle/>
                    <a:p>
                      <a:pPr algn="ctr">
                        <a:lnSpc>
                          <a:spcPct val="115000"/>
                        </a:lnSpc>
                        <a:spcAft>
                          <a:spcPts val="0"/>
                        </a:spcAft>
                      </a:pPr>
                      <a:r>
                        <a:rPr lang="en-US" sz="1200" dirty="0" err="1" smtClean="0">
                          <a:solidFill>
                            <a:schemeClr val="tx1"/>
                          </a:solidFill>
                          <a:effectLst/>
                          <a:latin typeface="Georgia" pitchFamily="18" charset="0"/>
                        </a:rPr>
                        <a:t>Undang-Undang</a:t>
                      </a:r>
                      <a:r>
                        <a:rPr lang="en-US" sz="1200" dirty="0" smtClean="0">
                          <a:solidFill>
                            <a:schemeClr val="tx1"/>
                          </a:solidFill>
                          <a:effectLst/>
                          <a:latin typeface="Georgia" pitchFamily="18" charset="0"/>
                        </a:rPr>
                        <a:t>  </a:t>
                      </a:r>
                      <a:r>
                        <a:rPr lang="en-US" sz="1200" dirty="0" err="1" smtClean="0">
                          <a:solidFill>
                            <a:schemeClr val="tx1"/>
                          </a:solidFill>
                          <a:effectLst/>
                          <a:latin typeface="Georgia" pitchFamily="18" charset="0"/>
                        </a:rPr>
                        <a:t>Nomor</a:t>
                      </a:r>
                      <a:r>
                        <a:rPr lang="en-US" sz="1200" dirty="0" smtClean="0">
                          <a:solidFill>
                            <a:schemeClr val="tx1"/>
                          </a:solidFill>
                          <a:effectLst/>
                          <a:latin typeface="Georgia" pitchFamily="18" charset="0"/>
                        </a:rPr>
                        <a:t> 23 </a:t>
                      </a:r>
                      <a:r>
                        <a:rPr lang="en-US" sz="1200" dirty="0" err="1" smtClean="0">
                          <a:solidFill>
                            <a:schemeClr val="tx1"/>
                          </a:solidFill>
                          <a:effectLst/>
                          <a:latin typeface="Georgia" pitchFamily="18" charset="0"/>
                        </a:rPr>
                        <a:t>Tahun</a:t>
                      </a:r>
                      <a:r>
                        <a:rPr lang="en-US" sz="1200" dirty="0" smtClean="0">
                          <a:solidFill>
                            <a:schemeClr val="tx1"/>
                          </a:solidFill>
                          <a:effectLst/>
                          <a:latin typeface="Georgia" pitchFamily="18" charset="0"/>
                        </a:rPr>
                        <a:t> 2002 </a:t>
                      </a:r>
                      <a:endParaRPr lang="en-US" sz="1200" dirty="0">
                        <a:solidFill>
                          <a:schemeClr val="tx1"/>
                        </a:solidFill>
                        <a:effectLst/>
                        <a:latin typeface="Georgia" pitchFamily="18" charset="0"/>
                        <a:ea typeface="Calibri"/>
                        <a:cs typeface="Times New Roman"/>
                      </a:endParaRPr>
                    </a:p>
                  </a:txBody>
                  <a:tcPr marL="54155" marR="54155" marT="0" marB="0"/>
                </a:tc>
                <a:tc>
                  <a:txBody>
                    <a:bodyPr/>
                    <a:lstStyle/>
                    <a:p>
                      <a:pPr algn="ctr">
                        <a:lnSpc>
                          <a:spcPct val="115000"/>
                        </a:lnSpc>
                        <a:spcAft>
                          <a:spcPts val="0"/>
                        </a:spcAft>
                      </a:pPr>
                      <a:r>
                        <a:rPr lang="en-US" sz="1200" dirty="0" err="1" smtClean="0">
                          <a:solidFill>
                            <a:schemeClr val="tx1"/>
                          </a:solidFill>
                          <a:effectLst/>
                          <a:latin typeface="Georgia" pitchFamily="18" charset="0"/>
                        </a:rPr>
                        <a:t>Undang-Undang</a:t>
                      </a:r>
                      <a:r>
                        <a:rPr lang="en-US" sz="1200" dirty="0" smtClean="0">
                          <a:solidFill>
                            <a:schemeClr val="tx1"/>
                          </a:solidFill>
                          <a:effectLst/>
                          <a:latin typeface="Georgia" pitchFamily="18" charset="0"/>
                        </a:rPr>
                        <a:t>  </a:t>
                      </a:r>
                      <a:r>
                        <a:rPr lang="en-US" sz="1200" dirty="0" err="1" smtClean="0">
                          <a:solidFill>
                            <a:schemeClr val="tx1"/>
                          </a:solidFill>
                          <a:effectLst/>
                          <a:latin typeface="Georgia" pitchFamily="18" charset="0"/>
                        </a:rPr>
                        <a:t>Nomor</a:t>
                      </a:r>
                      <a:r>
                        <a:rPr lang="en-US" sz="1200" dirty="0" smtClean="0">
                          <a:solidFill>
                            <a:schemeClr val="tx1"/>
                          </a:solidFill>
                          <a:effectLst/>
                          <a:latin typeface="Georgia" pitchFamily="18" charset="0"/>
                        </a:rPr>
                        <a:t> 35 </a:t>
                      </a:r>
                      <a:r>
                        <a:rPr lang="en-US" sz="1200" dirty="0" err="1" smtClean="0">
                          <a:solidFill>
                            <a:schemeClr val="tx1"/>
                          </a:solidFill>
                          <a:effectLst/>
                          <a:latin typeface="Georgia" pitchFamily="18" charset="0"/>
                        </a:rPr>
                        <a:t>Tahun</a:t>
                      </a:r>
                      <a:r>
                        <a:rPr lang="en-US" sz="1200" dirty="0" smtClean="0">
                          <a:solidFill>
                            <a:schemeClr val="tx1"/>
                          </a:solidFill>
                          <a:effectLst/>
                          <a:latin typeface="Georgia" pitchFamily="18" charset="0"/>
                        </a:rPr>
                        <a:t> 2014</a:t>
                      </a:r>
                      <a:endParaRPr lang="en-US" sz="1200" dirty="0">
                        <a:solidFill>
                          <a:schemeClr val="tx1"/>
                        </a:solidFill>
                        <a:effectLst/>
                        <a:latin typeface="Georgia" pitchFamily="18" charset="0"/>
                        <a:ea typeface="Calibri"/>
                        <a:cs typeface="Times New Roman"/>
                      </a:endParaRPr>
                    </a:p>
                  </a:txBody>
                  <a:tcPr marL="54155" marR="54155" marT="0" marB="0"/>
                </a:tc>
                <a:tc>
                  <a:txBody>
                    <a:bodyPr/>
                    <a:lstStyle/>
                    <a:p>
                      <a:pPr algn="ctr">
                        <a:lnSpc>
                          <a:spcPct val="115000"/>
                        </a:lnSpc>
                        <a:spcAft>
                          <a:spcPts val="0"/>
                        </a:spcAft>
                      </a:pPr>
                      <a:r>
                        <a:rPr lang="en-US" sz="1200" dirty="0" err="1" smtClean="0">
                          <a:solidFill>
                            <a:schemeClr val="tx1"/>
                          </a:solidFill>
                          <a:effectLst/>
                          <a:latin typeface="Georgia" pitchFamily="18" charset="0"/>
                          <a:ea typeface="+mn-ea"/>
                          <a:cs typeface="+mn-cs"/>
                        </a:rPr>
                        <a:t>Keterangan</a:t>
                      </a:r>
                      <a:r>
                        <a:rPr lang="en-US" sz="1200" baseline="0" dirty="0" smtClean="0">
                          <a:solidFill>
                            <a:schemeClr val="tx1"/>
                          </a:solidFill>
                          <a:effectLst/>
                          <a:latin typeface="Georgia" pitchFamily="18" charset="0"/>
                          <a:ea typeface="+mn-ea"/>
                          <a:cs typeface="+mn-cs"/>
                        </a:rPr>
                        <a:t> </a:t>
                      </a:r>
                    </a:p>
                    <a:p>
                      <a:pPr algn="ctr">
                        <a:lnSpc>
                          <a:spcPct val="115000"/>
                        </a:lnSpc>
                        <a:spcAft>
                          <a:spcPts val="0"/>
                        </a:spcAft>
                      </a:pPr>
                      <a:r>
                        <a:rPr lang="en-US" sz="1200" baseline="0" dirty="0" err="1" smtClean="0">
                          <a:solidFill>
                            <a:schemeClr val="tx1"/>
                          </a:solidFill>
                          <a:effectLst/>
                          <a:latin typeface="Georgia" pitchFamily="18" charset="0"/>
                          <a:ea typeface="+mn-ea"/>
                          <a:cs typeface="+mn-cs"/>
                        </a:rPr>
                        <a:t>Perubahan</a:t>
                      </a:r>
                      <a:endParaRPr lang="en-US" sz="1200" dirty="0">
                        <a:solidFill>
                          <a:schemeClr val="tx1"/>
                        </a:solidFill>
                        <a:effectLst/>
                        <a:latin typeface="Georgia" pitchFamily="18" charset="0"/>
                        <a:ea typeface="Calibri"/>
                        <a:cs typeface="Times New Roman"/>
                      </a:endParaRPr>
                    </a:p>
                  </a:txBody>
                  <a:tcPr marL="54155" marR="54155" marT="0" marB="0"/>
                </a:tc>
              </a:tr>
              <a:tr h="6361043">
                <a:tc>
                  <a:txBody>
                    <a:bodyPr/>
                    <a:lstStyle/>
                    <a:p>
                      <a:pPr marL="0" lvl="0" indent="0">
                        <a:lnSpc>
                          <a:spcPct val="115000"/>
                        </a:lnSpc>
                        <a:spcAft>
                          <a:spcPts val="0"/>
                        </a:spcAft>
                        <a:buFont typeface="+mj-lt"/>
                        <a:buNone/>
                        <a:tabLst>
                          <a:tab pos="83820" algn="l"/>
                        </a:tabLst>
                      </a:pPr>
                      <a:r>
                        <a:rPr lang="en-US" sz="1600" dirty="0" smtClean="0">
                          <a:solidFill>
                            <a:schemeClr val="tx1"/>
                          </a:solidFill>
                          <a:effectLst/>
                          <a:latin typeface="Georgia" pitchFamily="18" charset="0"/>
                        </a:rPr>
                        <a:t>9.  </a:t>
                      </a:r>
                      <a:endParaRPr lang="en-US" sz="1600" dirty="0">
                        <a:solidFill>
                          <a:schemeClr val="tx1"/>
                        </a:solidFill>
                        <a:effectLst/>
                        <a:latin typeface="Georgia" pitchFamily="18" charset="0"/>
                        <a:ea typeface="Calibri"/>
                        <a:cs typeface="Times New Roman"/>
                      </a:endParaRPr>
                    </a:p>
                  </a:txBody>
                  <a:tcPr marL="54155" marR="54155" marT="0" marB="0"/>
                </a:tc>
                <a:tc>
                  <a:txBody>
                    <a:bodyPr/>
                    <a:lstStyle/>
                    <a:p>
                      <a:pPr algn="ctr"/>
                      <a:endParaRPr lang="en-US" sz="1400" kern="1200" dirty="0" smtClean="0">
                        <a:solidFill>
                          <a:schemeClr val="dk1"/>
                        </a:solidFill>
                        <a:effectLst/>
                        <a:latin typeface="Georgia" pitchFamily="18" charset="0"/>
                        <a:ea typeface="+mn-ea"/>
                        <a:cs typeface="+mn-cs"/>
                      </a:endParaRPr>
                    </a:p>
                    <a:p>
                      <a:pPr algn="ctr"/>
                      <a:endParaRPr lang="en-US" sz="1400" kern="1200" dirty="0" smtClean="0">
                        <a:solidFill>
                          <a:schemeClr val="dk1"/>
                        </a:solidFill>
                        <a:effectLst/>
                        <a:latin typeface="Georgia" pitchFamily="18" charset="0"/>
                        <a:ea typeface="+mn-ea"/>
                        <a:cs typeface="+mn-cs"/>
                      </a:endParaRPr>
                    </a:p>
                    <a:p>
                      <a:pPr algn="ctr"/>
                      <a:r>
                        <a:rPr lang="en-US" sz="1400" kern="1200" dirty="0" smtClean="0">
                          <a:solidFill>
                            <a:schemeClr val="dk1"/>
                          </a:solidFill>
                          <a:effectLst/>
                          <a:latin typeface="Georgia" pitchFamily="18" charset="0"/>
                          <a:ea typeface="+mn-ea"/>
                          <a:cs typeface="+mn-cs"/>
                        </a:rPr>
                        <a:t>-</a:t>
                      </a:r>
                    </a:p>
                  </a:txBody>
                  <a:tcPr marL="54155" marR="54155" marT="0" marB="0"/>
                </a:tc>
                <a:tc>
                  <a:txBody>
                    <a:bodyPr/>
                    <a:lstStyle/>
                    <a:p>
                      <a:pPr algn="ctr"/>
                      <a:r>
                        <a:rPr lang="id-ID" sz="1800" kern="1200" dirty="0" smtClean="0">
                          <a:solidFill>
                            <a:schemeClr val="dk1"/>
                          </a:solidFill>
                          <a:effectLst/>
                          <a:latin typeface="Georgia" pitchFamily="18" charset="0"/>
                          <a:ea typeface="+mn-ea"/>
                          <a:cs typeface="+mn-cs"/>
                        </a:rPr>
                        <a:t>Pasal</a:t>
                      </a:r>
                      <a:r>
                        <a:rPr lang="en-US" sz="1800" kern="1200" dirty="0" smtClean="0">
                          <a:solidFill>
                            <a:schemeClr val="dk1"/>
                          </a:solidFill>
                          <a:effectLst/>
                          <a:latin typeface="Georgia" pitchFamily="18" charset="0"/>
                          <a:ea typeface="+mn-ea"/>
                          <a:cs typeface="+mn-cs"/>
                        </a:rPr>
                        <a:t> 59A</a:t>
                      </a:r>
                    </a:p>
                    <a:p>
                      <a:pPr algn="just"/>
                      <a:r>
                        <a:rPr lang="en-US" sz="1800" kern="1200" dirty="0" err="1" smtClean="0">
                          <a:solidFill>
                            <a:schemeClr val="dk1"/>
                          </a:solidFill>
                          <a:effectLst/>
                          <a:latin typeface="Georgia" pitchFamily="18" charset="0"/>
                          <a:ea typeface="+mn-ea"/>
                          <a:cs typeface="+mn-cs"/>
                        </a:rPr>
                        <a:t>Perlindungan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Khusus</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bagi</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Anak</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sebagaimana</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dimaksud</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dalam</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Pasal</a:t>
                      </a:r>
                      <a:r>
                        <a:rPr lang="en-US" sz="1800" kern="1200" dirty="0" smtClean="0">
                          <a:solidFill>
                            <a:schemeClr val="dk1"/>
                          </a:solidFill>
                          <a:effectLst/>
                          <a:latin typeface="Georgia" pitchFamily="18" charset="0"/>
                          <a:ea typeface="+mn-ea"/>
                          <a:cs typeface="+mn-cs"/>
                        </a:rPr>
                        <a:t> 59 </a:t>
                      </a:r>
                      <a:r>
                        <a:rPr lang="en-US" sz="1800" kern="1200" dirty="0" err="1" smtClean="0">
                          <a:solidFill>
                            <a:schemeClr val="dk1"/>
                          </a:solidFill>
                          <a:effectLst/>
                          <a:latin typeface="Georgia" pitchFamily="18" charset="0"/>
                          <a:ea typeface="+mn-ea"/>
                          <a:cs typeface="+mn-cs"/>
                        </a:rPr>
                        <a:t>ayat</a:t>
                      </a:r>
                      <a:r>
                        <a:rPr lang="en-US" sz="1800" kern="1200" dirty="0" smtClean="0">
                          <a:solidFill>
                            <a:schemeClr val="dk1"/>
                          </a:solidFill>
                          <a:effectLst/>
                          <a:latin typeface="Georgia" pitchFamily="18" charset="0"/>
                          <a:ea typeface="+mn-ea"/>
                          <a:cs typeface="+mn-cs"/>
                        </a:rPr>
                        <a:t> (1) </a:t>
                      </a:r>
                      <a:r>
                        <a:rPr lang="en-US" sz="1800" kern="1200" dirty="0" err="1" smtClean="0">
                          <a:solidFill>
                            <a:schemeClr val="dk1"/>
                          </a:solidFill>
                          <a:effectLst/>
                          <a:latin typeface="Georgia" pitchFamily="18" charset="0"/>
                          <a:ea typeface="+mn-ea"/>
                          <a:cs typeface="+mn-cs"/>
                        </a:rPr>
                        <a:t>dilakukan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melalui</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upaya</a:t>
                      </a:r>
                      <a:r>
                        <a:rPr lang="en-US" sz="1800" kern="1200" dirty="0" smtClean="0">
                          <a:solidFill>
                            <a:schemeClr val="dk1"/>
                          </a:solidFill>
                          <a:effectLst/>
                          <a:latin typeface="Georgia" pitchFamily="18" charset="0"/>
                          <a:ea typeface="+mn-ea"/>
                          <a:cs typeface="+mn-cs"/>
                        </a:rPr>
                        <a:t>:</a:t>
                      </a:r>
                    </a:p>
                    <a:p>
                      <a:pPr marL="342900" lvl="0" indent="-342900" algn="just">
                        <a:buFont typeface="+mj-lt"/>
                        <a:buAutoNum type="alphaLcPeriod"/>
                      </a:pPr>
                      <a:r>
                        <a:rPr lang="en-US" sz="1800" kern="1200" dirty="0" err="1" smtClean="0">
                          <a:solidFill>
                            <a:schemeClr val="dk1"/>
                          </a:solidFill>
                          <a:effectLst/>
                          <a:latin typeface="Georgia" pitchFamily="18" charset="0"/>
                          <a:ea typeface="+mn-ea"/>
                          <a:cs typeface="+mn-cs"/>
                        </a:rPr>
                        <a:t>penanganan</a:t>
                      </a:r>
                      <a:r>
                        <a:rPr lang="en-US" sz="1800" kern="1200" dirty="0" smtClean="0">
                          <a:solidFill>
                            <a:schemeClr val="dk1"/>
                          </a:solidFill>
                          <a:effectLst/>
                          <a:latin typeface="Georgia" pitchFamily="18" charset="0"/>
                          <a:ea typeface="+mn-ea"/>
                          <a:cs typeface="+mn-cs"/>
                        </a:rPr>
                        <a:t> yang </a:t>
                      </a:r>
                      <a:r>
                        <a:rPr lang="en-US" sz="1800" kern="1200" dirty="0" err="1" smtClean="0">
                          <a:solidFill>
                            <a:schemeClr val="dk1"/>
                          </a:solidFill>
                          <a:effectLst/>
                          <a:latin typeface="Georgia" pitchFamily="18" charset="0"/>
                          <a:ea typeface="+mn-ea"/>
                          <a:cs typeface="+mn-cs"/>
                        </a:rPr>
                        <a:t>cepat</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termasuk</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pengobatan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dan</a:t>
                      </a:r>
                      <a:r>
                        <a:rPr lang="en-US" sz="1800" kern="1200" dirty="0" smtClean="0">
                          <a:solidFill>
                            <a:schemeClr val="dk1"/>
                          </a:solidFill>
                          <a:effectLst/>
                          <a:latin typeface="Georgia" pitchFamily="18" charset="0"/>
                          <a:ea typeface="+mn-ea"/>
                          <a:cs typeface="+mn-cs"/>
                        </a:rPr>
                        <a:t>/</a:t>
                      </a:r>
                      <a:r>
                        <a:rPr lang="en-US" sz="1800" kern="1200" dirty="0" err="1" smtClean="0">
                          <a:solidFill>
                            <a:schemeClr val="dk1"/>
                          </a:solidFill>
                          <a:effectLst/>
                          <a:latin typeface="Georgia" pitchFamily="18" charset="0"/>
                          <a:ea typeface="+mn-ea"/>
                          <a:cs typeface="+mn-cs"/>
                        </a:rPr>
                        <a:t>atau</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rehabilitasi</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secara</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fisik</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psikis</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dan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sosial</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serta</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pencegahan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penyakit</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dan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gangguan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kesehatan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lainnya</a:t>
                      </a:r>
                      <a:r>
                        <a:rPr lang="en-US" sz="1800" kern="1200" dirty="0" smtClean="0">
                          <a:solidFill>
                            <a:schemeClr val="dk1"/>
                          </a:solidFill>
                          <a:effectLst/>
                          <a:latin typeface="Georgia" pitchFamily="18" charset="0"/>
                          <a:ea typeface="+mn-ea"/>
                          <a:cs typeface="+mn-cs"/>
                        </a:rPr>
                        <a:t>; </a:t>
                      </a:r>
                    </a:p>
                    <a:p>
                      <a:pPr marL="342900" lvl="0" indent="-342900" algn="just">
                        <a:buFont typeface="+mj-lt"/>
                        <a:buAutoNum type="alphaLcPeriod"/>
                      </a:pPr>
                      <a:r>
                        <a:rPr lang="en-US" sz="1800" kern="1200" dirty="0" err="1" smtClean="0">
                          <a:solidFill>
                            <a:schemeClr val="dk1"/>
                          </a:solidFill>
                          <a:effectLst/>
                          <a:latin typeface="Georgia" pitchFamily="18" charset="0"/>
                          <a:ea typeface="+mn-ea"/>
                          <a:cs typeface="+mn-cs"/>
                        </a:rPr>
                        <a:t>pendampingan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psikososial</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pada</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saat</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pengobatan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sampai</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pemulihan</a:t>
                      </a:r>
                      <a:r>
                        <a:rPr lang="en-US" sz="1800" kern="1200" dirty="0" smtClean="0">
                          <a:solidFill>
                            <a:schemeClr val="dk1"/>
                          </a:solidFill>
                          <a:effectLst/>
                          <a:latin typeface="Georgia" pitchFamily="18" charset="0"/>
                          <a:ea typeface="+mn-ea"/>
                          <a:cs typeface="+mn-cs"/>
                        </a:rPr>
                        <a:t>;</a:t>
                      </a:r>
                    </a:p>
                    <a:p>
                      <a:pPr marL="342900" lvl="0" indent="-342900" algn="just">
                        <a:buFont typeface="+mj-lt"/>
                        <a:buAutoNum type="alphaLcPeriod"/>
                      </a:pPr>
                      <a:r>
                        <a:rPr lang="en-US" sz="1800" kern="1200" dirty="0" err="1" smtClean="0">
                          <a:solidFill>
                            <a:schemeClr val="dk1"/>
                          </a:solidFill>
                          <a:effectLst/>
                          <a:latin typeface="Georgia" pitchFamily="18" charset="0"/>
                          <a:ea typeface="+mn-ea"/>
                          <a:cs typeface="+mn-cs"/>
                        </a:rPr>
                        <a:t>pemberian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bantuan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sosial</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bagi</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Anak</a:t>
                      </a:r>
                      <a:r>
                        <a:rPr lang="en-US" sz="1800" kern="1200" dirty="0" smtClean="0">
                          <a:solidFill>
                            <a:schemeClr val="dk1"/>
                          </a:solidFill>
                          <a:effectLst/>
                          <a:latin typeface="Georgia" pitchFamily="18" charset="0"/>
                          <a:ea typeface="+mn-ea"/>
                          <a:cs typeface="+mn-cs"/>
                        </a:rPr>
                        <a:t> yang </a:t>
                      </a:r>
                      <a:r>
                        <a:rPr lang="en-US" sz="1800" kern="1200" dirty="0" err="1" smtClean="0">
                          <a:solidFill>
                            <a:schemeClr val="dk1"/>
                          </a:solidFill>
                          <a:effectLst/>
                          <a:latin typeface="Georgia" pitchFamily="18" charset="0"/>
                          <a:ea typeface="+mn-ea"/>
                          <a:cs typeface="+mn-cs"/>
                        </a:rPr>
                        <a:t>berasal</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dari</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Keluarga</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tidak</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mampu</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dan</a:t>
                      </a:r>
                      <a:endParaRPr lang="en-US" sz="1800" kern="1200" dirty="0" smtClean="0">
                        <a:solidFill>
                          <a:schemeClr val="dk1"/>
                        </a:solidFill>
                        <a:effectLst/>
                        <a:latin typeface="Georgia" pitchFamily="18" charset="0"/>
                        <a:ea typeface="+mn-ea"/>
                        <a:cs typeface="+mn-cs"/>
                      </a:endParaRPr>
                    </a:p>
                    <a:p>
                      <a:pPr marL="342900" lvl="0" indent="-342900" algn="just">
                        <a:buFont typeface="+mj-lt"/>
                        <a:buAutoNum type="alphaLcPeriod"/>
                      </a:pPr>
                      <a:r>
                        <a:rPr lang="en-US" sz="1800" kern="1200" dirty="0" err="1" smtClean="0">
                          <a:solidFill>
                            <a:schemeClr val="dk1"/>
                          </a:solidFill>
                          <a:effectLst/>
                          <a:latin typeface="Georgia" pitchFamily="18" charset="0"/>
                          <a:ea typeface="+mn-ea"/>
                          <a:cs typeface="+mn-cs"/>
                        </a:rPr>
                        <a:t>pemberian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perlindungan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dan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pendampingan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pada</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setiap</a:t>
                      </a:r>
                      <a:r>
                        <a:rPr lang="en-US" sz="1800" kern="1200" dirty="0" smtClean="0">
                          <a:solidFill>
                            <a:schemeClr val="dk1"/>
                          </a:solidFill>
                          <a:effectLst/>
                          <a:latin typeface="Georgia" pitchFamily="18" charset="0"/>
                          <a:ea typeface="+mn-ea"/>
                          <a:cs typeface="+mn-cs"/>
                        </a:rPr>
                        <a:t> proses </a:t>
                      </a:r>
                      <a:r>
                        <a:rPr lang="en-US" sz="1800" kern="1200" dirty="0" err="1" smtClean="0">
                          <a:solidFill>
                            <a:schemeClr val="dk1"/>
                          </a:solidFill>
                          <a:effectLst/>
                          <a:latin typeface="Georgia" pitchFamily="18" charset="0"/>
                          <a:ea typeface="+mn-ea"/>
                          <a:cs typeface="+mn-cs"/>
                        </a:rPr>
                        <a:t>peradilan</a:t>
                      </a:r>
                      <a:r>
                        <a:rPr lang="en-US" sz="1800" kern="1200" dirty="0" smtClean="0">
                          <a:solidFill>
                            <a:schemeClr val="dk1"/>
                          </a:solidFill>
                          <a:effectLst/>
                          <a:latin typeface="Georgia" pitchFamily="18" charset="0"/>
                          <a:ea typeface="+mn-ea"/>
                          <a:cs typeface="+mn-cs"/>
                        </a:rPr>
                        <a:t>.</a:t>
                      </a:r>
                      <a:endParaRPr lang="en-US" sz="1800" kern="1200" dirty="0">
                        <a:solidFill>
                          <a:schemeClr val="dk1"/>
                        </a:solidFill>
                        <a:effectLst/>
                        <a:latin typeface="Georgia" pitchFamily="18" charset="0"/>
                        <a:ea typeface="+mn-ea"/>
                        <a:cs typeface="+mn-cs"/>
                      </a:endParaRPr>
                    </a:p>
                  </a:txBody>
                  <a:tcPr marL="54155" marR="54155" marT="0" marB="0"/>
                </a:tc>
                <a:tc>
                  <a:txBody>
                    <a:bodyPr/>
                    <a:lstStyle/>
                    <a:p>
                      <a:pPr algn="just"/>
                      <a:r>
                        <a:rPr lang="en-US" sz="1800" kern="1200" dirty="0" err="1" smtClean="0">
                          <a:solidFill>
                            <a:schemeClr val="dk1"/>
                          </a:solidFill>
                          <a:effectLst/>
                          <a:latin typeface="Georgia" pitchFamily="18" charset="0"/>
                          <a:ea typeface="+mn-ea"/>
                          <a:cs typeface="+mn-cs"/>
                        </a:rPr>
                        <a:t>Upaya</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Perlindungan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khusus</a:t>
                      </a:r>
                      <a:r>
                        <a:rPr lang="en-US" sz="1800" kern="1200" dirty="0" smtClean="0">
                          <a:solidFill>
                            <a:schemeClr val="dk1"/>
                          </a:solidFill>
                          <a:effectLst/>
                          <a:latin typeface="Georgia" pitchFamily="18" charset="0"/>
                          <a:ea typeface="+mn-ea"/>
                          <a:cs typeface="+mn-cs"/>
                        </a:rPr>
                        <a:t> yang </a:t>
                      </a:r>
                      <a:r>
                        <a:rPr lang="en-US" sz="1800" kern="1200" dirty="0" err="1" smtClean="0">
                          <a:solidFill>
                            <a:schemeClr val="dk1"/>
                          </a:solidFill>
                          <a:effectLst/>
                          <a:latin typeface="Georgia" pitchFamily="18" charset="0"/>
                          <a:ea typeface="+mn-ea"/>
                          <a:cs typeface="+mn-cs"/>
                        </a:rPr>
                        <a:t>harus</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dilakukan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bagi</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anak</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korban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sebagaimana</a:t>
                      </a:r>
                      <a:r>
                        <a:rPr lang="en-US" sz="1800" kern="1200" dirty="0" smtClean="0">
                          <a:solidFill>
                            <a:schemeClr val="dk1"/>
                          </a:solidFill>
                          <a:effectLst/>
                          <a:latin typeface="Georgia" pitchFamily="18" charset="0"/>
                          <a:ea typeface="+mn-ea"/>
                          <a:cs typeface="+mn-cs"/>
                        </a:rPr>
                        <a:t> yang</a:t>
                      </a:r>
                      <a:r>
                        <a:rPr lang="en-US" sz="1800" kern="1200" baseline="0" dirty="0" smtClean="0">
                          <a:solidFill>
                            <a:schemeClr val="dk1"/>
                          </a:solidFill>
                          <a:effectLst/>
                          <a:latin typeface="Georgia" pitchFamily="18" charset="0"/>
                          <a:ea typeface="+mn-ea"/>
                          <a:cs typeface="+mn-cs"/>
                        </a:rPr>
                        <a:t> </a:t>
                      </a:r>
                      <a:r>
                        <a:rPr lang="en-US" sz="1800" kern="1200" baseline="0" dirty="0" err="1" smtClean="0">
                          <a:solidFill>
                            <a:schemeClr val="dk1"/>
                          </a:solidFill>
                          <a:effectLst/>
                          <a:latin typeface="Georgia" pitchFamily="18" charset="0"/>
                          <a:ea typeface="+mn-ea"/>
                          <a:cs typeface="+mn-cs"/>
                        </a:rPr>
                        <a:t>dikategorikan</a:t>
                      </a:r>
                      <a:r>
                        <a:rPr lang="en-US" sz="1800" kern="1200" baseline="0" dirty="0" smtClean="0">
                          <a:solidFill>
                            <a:schemeClr val="dk1"/>
                          </a:solidFill>
                          <a:effectLst/>
                          <a:latin typeface="Georgia" pitchFamily="18" charset="0"/>
                          <a:ea typeface="+mn-ea"/>
                          <a:cs typeface="+mn-cs"/>
                        </a:rPr>
                        <a:t> </a:t>
                      </a:r>
                      <a:r>
                        <a:rPr lang="en-US" sz="1800" kern="1200" baseline="0" dirty="0" err="1" smtClean="0">
                          <a:solidFill>
                            <a:schemeClr val="dk1"/>
                          </a:solidFill>
                          <a:effectLst/>
                          <a:latin typeface="Georgia" pitchFamily="18" charset="0"/>
                          <a:ea typeface="+mn-ea"/>
                          <a:cs typeface="+mn-cs"/>
                        </a:rPr>
                        <a:t>dalam</a:t>
                      </a:r>
                      <a:r>
                        <a:rPr lang="en-US" sz="1800" kern="1200" baseline="0" dirty="0" smtClean="0">
                          <a:solidFill>
                            <a:schemeClr val="dk1"/>
                          </a:solidFill>
                          <a:effectLst/>
                          <a:latin typeface="Georgia" pitchFamily="18" charset="0"/>
                          <a:ea typeface="+mn-ea"/>
                          <a:cs typeface="+mn-cs"/>
                        </a:rPr>
                        <a:t> </a:t>
                      </a:r>
                      <a:r>
                        <a:rPr lang="en-US" sz="1800" kern="1200" baseline="0" dirty="0" err="1" smtClean="0">
                          <a:solidFill>
                            <a:schemeClr val="dk1"/>
                          </a:solidFill>
                          <a:effectLst/>
                          <a:latin typeface="Georgia" pitchFamily="18" charset="0"/>
                          <a:ea typeface="+mn-ea"/>
                          <a:cs typeface="+mn-cs"/>
                        </a:rPr>
                        <a:t>pasal</a:t>
                      </a:r>
                      <a:r>
                        <a:rPr lang="en-US" sz="1800" kern="1200" baseline="0" dirty="0" smtClean="0">
                          <a:solidFill>
                            <a:schemeClr val="dk1"/>
                          </a:solidFill>
                          <a:effectLst/>
                          <a:latin typeface="Georgia" pitchFamily="18" charset="0"/>
                          <a:ea typeface="+mn-ea"/>
                          <a:cs typeface="+mn-cs"/>
                        </a:rPr>
                        <a:t> 59</a:t>
                      </a:r>
                      <a:endParaRPr lang="en-US" sz="1400" b="1" kern="1200" dirty="0">
                        <a:solidFill>
                          <a:schemeClr val="dk1"/>
                        </a:solidFill>
                        <a:effectLst/>
                        <a:latin typeface="Georgia" pitchFamily="18" charset="0"/>
                        <a:ea typeface="+mn-ea"/>
                        <a:cs typeface="+mn-cs"/>
                      </a:endParaRPr>
                    </a:p>
                  </a:txBody>
                  <a:tcPr marL="54155" marR="54155" marT="0" marB="0"/>
                </a:tc>
              </a:tr>
            </a:tbl>
          </a:graphicData>
        </a:graphic>
      </p:graphicFrame>
    </p:spTree>
    <p:extLst>
      <p:ext uri="{BB962C8B-B14F-4D97-AF65-F5344CB8AC3E}">
        <p14:creationId xmlns:p14="http://schemas.microsoft.com/office/powerpoint/2010/main" val="282102584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3"/>
          </p:nvPr>
        </p:nvSpPr>
        <p:spPr/>
        <p:txBody>
          <a:bodyPr/>
          <a:lstStyle/>
          <a:p>
            <a:endParaRPr lang="en-US"/>
          </a:p>
        </p:txBody>
      </p:sp>
      <p:graphicFrame>
        <p:nvGraphicFramePr>
          <p:cNvPr id="4" name="Table 3"/>
          <p:cNvGraphicFramePr>
            <a:graphicFrameLocks noGrp="1"/>
          </p:cNvGraphicFramePr>
          <p:nvPr>
            <p:extLst>
              <p:ext uri="{D42A27DB-BD31-4B8C-83A1-F6EECF244321}">
                <p14:modId xmlns:p14="http://schemas.microsoft.com/office/powerpoint/2010/main" val="3556415373"/>
              </p:ext>
            </p:extLst>
          </p:nvPr>
        </p:nvGraphicFramePr>
        <p:xfrm>
          <a:off x="0" y="0"/>
          <a:ext cx="9144000" cy="6858000"/>
        </p:xfrm>
        <a:graphic>
          <a:graphicData uri="http://schemas.openxmlformats.org/drawingml/2006/table">
            <a:tbl>
              <a:tblPr firstRow="1" firstCol="1" bandRow="1">
                <a:tableStyleId>{5C22544A-7EE6-4342-B048-85BDC9FD1C3A}</a:tableStyleId>
              </a:tblPr>
              <a:tblGrid>
                <a:gridCol w="533400"/>
                <a:gridCol w="2286000"/>
                <a:gridCol w="3505200"/>
                <a:gridCol w="2819400"/>
              </a:tblGrid>
              <a:tr h="496957">
                <a:tc>
                  <a:txBody>
                    <a:bodyPr/>
                    <a:lstStyle/>
                    <a:p>
                      <a:pPr algn="ctr">
                        <a:lnSpc>
                          <a:spcPct val="115000"/>
                        </a:lnSpc>
                        <a:spcAft>
                          <a:spcPts val="0"/>
                        </a:spcAft>
                      </a:pPr>
                      <a:r>
                        <a:rPr lang="en-US" sz="1200" dirty="0" smtClean="0">
                          <a:solidFill>
                            <a:schemeClr val="tx1"/>
                          </a:solidFill>
                          <a:effectLst/>
                          <a:latin typeface="Georgia" pitchFamily="18" charset="0"/>
                        </a:rPr>
                        <a:t>No.</a:t>
                      </a:r>
                      <a:endParaRPr lang="en-US" sz="1200" dirty="0">
                        <a:solidFill>
                          <a:schemeClr val="tx1"/>
                        </a:solidFill>
                        <a:effectLst/>
                        <a:latin typeface="Georgia" pitchFamily="18" charset="0"/>
                        <a:ea typeface="Calibri"/>
                        <a:cs typeface="Times New Roman"/>
                      </a:endParaRPr>
                    </a:p>
                  </a:txBody>
                  <a:tcPr marL="54155" marR="54155" marT="0" marB="0"/>
                </a:tc>
                <a:tc>
                  <a:txBody>
                    <a:bodyPr/>
                    <a:lstStyle/>
                    <a:p>
                      <a:pPr algn="ctr">
                        <a:lnSpc>
                          <a:spcPct val="115000"/>
                        </a:lnSpc>
                        <a:spcAft>
                          <a:spcPts val="0"/>
                        </a:spcAft>
                      </a:pPr>
                      <a:r>
                        <a:rPr lang="en-US" sz="1200" dirty="0" err="1" smtClean="0">
                          <a:solidFill>
                            <a:schemeClr val="tx1"/>
                          </a:solidFill>
                          <a:effectLst/>
                          <a:latin typeface="Georgia" pitchFamily="18" charset="0"/>
                        </a:rPr>
                        <a:t>Undang-Undang</a:t>
                      </a:r>
                      <a:r>
                        <a:rPr lang="en-US" sz="1200" dirty="0" smtClean="0">
                          <a:solidFill>
                            <a:schemeClr val="tx1"/>
                          </a:solidFill>
                          <a:effectLst/>
                          <a:latin typeface="Georgia" pitchFamily="18" charset="0"/>
                        </a:rPr>
                        <a:t>  </a:t>
                      </a:r>
                      <a:r>
                        <a:rPr lang="en-US" sz="1200" dirty="0" err="1" smtClean="0">
                          <a:solidFill>
                            <a:schemeClr val="tx1"/>
                          </a:solidFill>
                          <a:effectLst/>
                          <a:latin typeface="Georgia" pitchFamily="18" charset="0"/>
                        </a:rPr>
                        <a:t>Nomor</a:t>
                      </a:r>
                      <a:r>
                        <a:rPr lang="en-US" sz="1200" dirty="0" smtClean="0">
                          <a:solidFill>
                            <a:schemeClr val="tx1"/>
                          </a:solidFill>
                          <a:effectLst/>
                          <a:latin typeface="Georgia" pitchFamily="18" charset="0"/>
                        </a:rPr>
                        <a:t> 23 </a:t>
                      </a:r>
                      <a:r>
                        <a:rPr lang="en-US" sz="1200" dirty="0" err="1" smtClean="0">
                          <a:solidFill>
                            <a:schemeClr val="tx1"/>
                          </a:solidFill>
                          <a:effectLst/>
                          <a:latin typeface="Georgia" pitchFamily="18" charset="0"/>
                        </a:rPr>
                        <a:t>Tahun</a:t>
                      </a:r>
                      <a:r>
                        <a:rPr lang="en-US" sz="1200" dirty="0" smtClean="0">
                          <a:solidFill>
                            <a:schemeClr val="tx1"/>
                          </a:solidFill>
                          <a:effectLst/>
                          <a:latin typeface="Georgia" pitchFamily="18" charset="0"/>
                        </a:rPr>
                        <a:t> 2002 </a:t>
                      </a:r>
                      <a:endParaRPr lang="en-US" sz="1200" dirty="0">
                        <a:solidFill>
                          <a:schemeClr val="tx1"/>
                        </a:solidFill>
                        <a:effectLst/>
                        <a:latin typeface="Georgia" pitchFamily="18" charset="0"/>
                        <a:ea typeface="Calibri"/>
                        <a:cs typeface="Times New Roman"/>
                      </a:endParaRPr>
                    </a:p>
                  </a:txBody>
                  <a:tcPr marL="54155" marR="54155" marT="0" marB="0"/>
                </a:tc>
                <a:tc>
                  <a:txBody>
                    <a:bodyPr/>
                    <a:lstStyle/>
                    <a:p>
                      <a:pPr algn="ctr">
                        <a:lnSpc>
                          <a:spcPct val="115000"/>
                        </a:lnSpc>
                        <a:spcAft>
                          <a:spcPts val="0"/>
                        </a:spcAft>
                      </a:pPr>
                      <a:r>
                        <a:rPr lang="en-US" sz="1200" dirty="0" err="1" smtClean="0">
                          <a:solidFill>
                            <a:schemeClr val="tx1"/>
                          </a:solidFill>
                          <a:effectLst/>
                          <a:latin typeface="Georgia" pitchFamily="18" charset="0"/>
                        </a:rPr>
                        <a:t>Undang-Undang</a:t>
                      </a:r>
                      <a:r>
                        <a:rPr lang="en-US" sz="1200" dirty="0" smtClean="0">
                          <a:solidFill>
                            <a:schemeClr val="tx1"/>
                          </a:solidFill>
                          <a:effectLst/>
                          <a:latin typeface="Georgia" pitchFamily="18" charset="0"/>
                        </a:rPr>
                        <a:t>  </a:t>
                      </a:r>
                      <a:r>
                        <a:rPr lang="en-US" sz="1200" dirty="0" err="1" smtClean="0">
                          <a:solidFill>
                            <a:schemeClr val="tx1"/>
                          </a:solidFill>
                          <a:effectLst/>
                          <a:latin typeface="Georgia" pitchFamily="18" charset="0"/>
                        </a:rPr>
                        <a:t>Nomor</a:t>
                      </a:r>
                      <a:r>
                        <a:rPr lang="en-US" sz="1200" dirty="0" smtClean="0">
                          <a:solidFill>
                            <a:schemeClr val="tx1"/>
                          </a:solidFill>
                          <a:effectLst/>
                          <a:latin typeface="Georgia" pitchFamily="18" charset="0"/>
                        </a:rPr>
                        <a:t> 35 </a:t>
                      </a:r>
                      <a:r>
                        <a:rPr lang="en-US" sz="1200" dirty="0" err="1" smtClean="0">
                          <a:solidFill>
                            <a:schemeClr val="tx1"/>
                          </a:solidFill>
                          <a:effectLst/>
                          <a:latin typeface="Georgia" pitchFamily="18" charset="0"/>
                        </a:rPr>
                        <a:t>Tahun</a:t>
                      </a:r>
                      <a:r>
                        <a:rPr lang="en-US" sz="1200" dirty="0" smtClean="0">
                          <a:solidFill>
                            <a:schemeClr val="tx1"/>
                          </a:solidFill>
                          <a:effectLst/>
                          <a:latin typeface="Georgia" pitchFamily="18" charset="0"/>
                        </a:rPr>
                        <a:t> 2014</a:t>
                      </a:r>
                      <a:endParaRPr lang="en-US" sz="1200" dirty="0">
                        <a:solidFill>
                          <a:schemeClr val="tx1"/>
                        </a:solidFill>
                        <a:effectLst/>
                        <a:latin typeface="Georgia" pitchFamily="18" charset="0"/>
                        <a:ea typeface="Calibri"/>
                        <a:cs typeface="Times New Roman"/>
                      </a:endParaRPr>
                    </a:p>
                  </a:txBody>
                  <a:tcPr marL="54155" marR="54155" marT="0" marB="0"/>
                </a:tc>
                <a:tc>
                  <a:txBody>
                    <a:bodyPr/>
                    <a:lstStyle/>
                    <a:p>
                      <a:pPr algn="ctr">
                        <a:lnSpc>
                          <a:spcPct val="115000"/>
                        </a:lnSpc>
                        <a:spcAft>
                          <a:spcPts val="0"/>
                        </a:spcAft>
                      </a:pPr>
                      <a:r>
                        <a:rPr lang="en-US" sz="1200" dirty="0" err="1" smtClean="0">
                          <a:solidFill>
                            <a:schemeClr val="tx1"/>
                          </a:solidFill>
                          <a:effectLst/>
                          <a:latin typeface="Georgia" pitchFamily="18" charset="0"/>
                          <a:ea typeface="+mn-ea"/>
                          <a:cs typeface="+mn-cs"/>
                        </a:rPr>
                        <a:t>Keterangan</a:t>
                      </a:r>
                      <a:r>
                        <a:rPr lang="en-US" sz="1200" baseline="0" dirty="0" smtClean="0">
                          <a:solidFill>
                            <a:schemeClr val="tx1"/>
                          </a:solidFill>
                          <a:effectLst/>
                          <a:latin typeface="Georgia" pitchFamily="18" charset="0"/>
                          <a:ea typeface="+mn-ea"/>
                          <a:cs typeface="+mn-cs"/>
                        </a:rPr>
                        <a:t> </a:t>
                      </a:r>
                    </a:p>
                    <a:p>
                      <a:pPr algn="ctr">
                        <a:lnSpc>
                          <a:spcPct val="115000"/>
                        </a:lnSpc>
                        <a:spcAft>
                          <a:spcPts val="0"/>
                        </a:spcAft>
                      </a:pPr>
                      <a:r>
                        <a:rPr lang="en-US" sz="1200" baseline="0" dirty="0" err="1" smtClean="0">
                          <a:solidFill>
                            <a:schemeClr val="tx1"/>
                          </a:solidFill>
                          <a:effectLst/>
                          <a:latin typeface="Georgia" pitchFamily="18" charset="0"/>
                          <a:ea typeface="+mn-ea"/>
                          <a:cs typeface="+mn-cs"/>
                        </a:rPr>
                        <a:t>Perubahan</a:t>
                      </a:r>
                      <a:endParaRPr lang="en-US" sz="1200" dirty="0">
                        <a:solidFill>
                          <a:schemeClr val="tx1"/>
                        </a:solidFill>
                        <a:effectLst/>
                        <a:latin typeface="Georgia" pitchFamily="18" charset="0"/>
                        <a:ea typeface="Calibri"/>
                        <a:cs typeface="Times New Roman"/>
                      </a:endParaRPr>
                    </a:p>
                  </a:txBody>
                  <a:tcPr marL="54155" marR="54155" marT="0" marB="0"/>
                </a:tc>
              </a:tr>
              <a:tr h="6361043">
                <a:tc>
                  <a:txBody>
                    <a:bodyPr/>
                    <a:lstStyle/>
                    <a:p>
                      <a:pPr marL="0" lvl="0" indent="0">
                        <a:lnSpc>
                          <a:spcPct val="115000"/>
                        </a:lnSpc>
                        <a:spcAft>
                          <a:spcPts val="0"/>
                        </a:spcAft>
                        <a:buFont typeface="+mj-lt"/>
                        <a:buNone/>
                        <a:tabLst>
                          <a:tab pos="83820" algn="l"/>
                        </a:tabLst>
                      </a:pPr>
                      <a:r>
                        <a:rPr lang="en-US" sz="1600" dirty="0" smtClean="0">
                          <a:solidFill>
                            <a:schemeClr val="tx1"/>
                          </a:solidFill>
                          <a:effectLst/>
                          <a:latin typeface="Georgia" pitchFamily="18" charset="0"/>
                        </a:rPr>
                        <a:t>10. </a:t>
                      </a:r>
                      <a:endParaRPr lang="en-US" sz="1600" dirty="0">
                        <a:solidFill>
                          <a:schemeClr val="tx1"/>
                        </a:solidFill>
                        <a:effectLst/>
                        <a:latin typeface="Georgia" pitchFamily="18" charset="0"/>
                        <a:ea typeface="Calibri"/>
                        <a:cs typeface="Times New Roman"/>
                      </a:endParaRPr>
                    </a:p>
                  </a:txBody>
                  <a:tcPr marL="54155" marR="54155" marT="0" marB="0"/>
                </a:tc>
                <a:tc>
                  <a:txBody>
                    <a:bodyPr/>
                    <a:lstStyle/>
                    <a:p>
                      <a:pPr algn="ctr"/>
                      <a:endParaRPr lang="en-US" sz="1400" kern="1200" dirty="0" smtClean="0">
                        <a:solidFill>
                          <a:schemeClr val="dk1"/>
                        </a:solidFill>
                        <a:effectLst/>
                        <a:latin typeface="Georgia" pitchFamily="18" charset="0"/>
                        <a:ea typeface="+mn-ea"/>
                        <a:cs typeface="+mn-cs"/>
                      </a:endParaRPr>
                    </a:p>
                    <a:p>
                      <a:pPr algn="ctr"/>
                      <a:endParaRPr lang="en-US" sz="1400" kern="1200" dirty="0" smtClean="0">
                        <a:solidFill>
                          <a:schemeClr val="dk1"/>
                        </a:solidFill>
                        <a:effectLst/>
                        <a:latin typeface="Georgia" pitchFamily="18" charset="0"/>
                        <a:ea typeface="+mn-ea"/>
                        <a:cs typeface="+mn-cs"/>
                      </a:endParaRPr>
                    </a:p>
                    <a:p>
                      <a:pPr algn="ctr"/>
                      <a:r>
                        <a:rPr lang="en-US" sz="1400" kern="1200" dirty="0" smtClean="0">
                          <a:solidFill>
                            <a:schemeClr val="dk1"/>
                          </a:solidFill>
                          <a:effectLst/>
                          <a:latin typeface="Georgia" pitchFamily="18" charset="0"/>
                          <a:ea typeface="+mn-ea"/>
                          <a:cs typeface="+mn-cs"/>
                        </a:rPr>
                        <a:t>-</a:t>
                      </a:r>
                    </a:p>
                  </a:txBody>
                  <a:tcPr marL="54155" marR="54155" marT="0" marB="0"/>
                </a:tc>
                <a:tc>
                  <a:txBody>
                    <a:bodyPr/>
                    <a:lstStyle/>
                    <a:p>
                      <a:pPr algn="ctr"/>
                      <a:r>
                        <a:rPr lang="id-ID" sz="1800" kern="1200" dirty="0" smtClean="0">
                          <a:solidFill>
                            <a:schemeClr val="dk1"/>
                          </a:solidFill>
                          <a:effectLst/>
                          <a:latin typeface="Georgia" pitchFamily="18" charset="0"/>
                          <a:ea typeface="+mn-ea"/>
                          <a:cs typeface="+mn-cs"/>
                        </a:rPr>
                        <a:t>Pasal 69</a:t>
                      </a:r>
                      <a:r>
                        <a:rPr lang="en-US" sz="1800" kern="1200" dirty="0" smtClean="0">
                          <a:solidFill>
                            <a:schemeClr val="dk1"/>
                          </a:solidFill>
                          <a:effectLst/>
                          <a:latin typeface="Georgia" pitchFamily="18" charset="0"/>
                          <a:ea typeface="+mn-ea"/>
                          <a:cs typeface="+mn-cs"/>
                        </a:rPr>
                        <a:t>A</a:t>
                      </a:r>
                    </a:p>
                    <a:p>
                      <a:r>
                        <a:rPr lang="en-US" sz="1800" kern="1200" dirty="0" smtClean="0">
                          <a:solidFill>
                            <a:schemeClr val="dk1"/>
                          </a:solidFill>
                          <a:effectLst/>
                          <a:latin typeface="Georgia" pitchFamily="18" charset="0"/>
                          <a:ea typeface="+mn-ea"/>
                          <a:cs typeface="+mn-cs"/>
                        </a:rPr>
                        <a:t> </a:t>
                      </a:r>
                    </a:p>
                    <a:p>
                      <a:pPr algn="just"/>
                      <a:r>
                        <a:rPr lang="en-US" sz="1800" kern="1200" dirty="0" err="1" smtClean="0">
                          <a:solidFill>
                            <a:schemeClr val="dk1"/>
                          </a:solidFill>
                          <a:effectLst/>
                          <a:latin typeface="Georgia" pitchFamily="18" charset="0"/>
                          <a:ea typeface="+mn-ea"/>
                          <a:cs typeface="+mn-cs"/>
                        </a:rPr>
                        <a:t>Perlindungan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Khusus</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bagi</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Anak</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korban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kejahatan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seksual</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sebagaimana</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dimaksud</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dalam</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Pasal</a:t>
                      </a:r>
                      <a:r>
                        <a:rPr lang="en-US" sz="1800" kern="1200" dirty="0" smtClean="0">
                          <a:solidFill>
                            <a:schemeClr val="dk1"/>
                          </a:solidFill>
                          <a:effectLst/>
                          <a:latin typeface="Georgia" pitchFamily="18" charset="0"/>
                          <a:ea typeface="+mn-ea"/>
                          <a:cs typeface="+mn-cs"/>
                        </a:rPr>
                        <a:t> 59 </a:t>
                      </a:r>
                      <a:r>
                        <a:rPr lang="en-US" sz="1800" kern="1200" dirty="0" err="1" smtClean="0">
                          <a:solidFill>
                            <a:schemeClr val="dk1"/>
                          </a:solidFill>
                          <a:effectLst/>
                          <a:latin typeface="Georgia" pitchFamily="18" charset="0"/>
                          <a:ea typeface="+mn-ea"/>
                          <a:cs typeface="+mn-cs"/>
                        </a:rPr>
                        <a:t>ayat</a:t>
                      </a:r>
                      <a:r>
                        <a:rPr lang="en-US" sz="1800" kern="1200" dirty="0" smtClean="0">
                          <a:solidFill>
                            <a:schemeClr val="dk1"/>
                          </a:solidFill>
                          <a:effectLst/>
                          <a:latin typeface="Georgia" pitchFamily="18" charset="0"/>
                          <a:ea typeface="+mn-ea"/>
                          <a:cs typeface="+mn-cs"/>
                        </a:rPr>
                        <a:t> (2) </a:t>
                      </a:r>
                      <a:r>
                        <a:rPr lang="en-US" sz="1800" kern="1200" dirty="0" err="1" smtClean="0">
                          <a:solidFill>
                            <a:schemeClr val="dk1"/>
                          </a:solidFill>
                          <a:effectLst/>
                          <a:latin typeface="Georgia" pitchFamily="18" charset="0"/>
                          <a:ea typeface="+mn-ea"/>
                          <a:cs typeface="+mn-cs"/>
                        </a:rPr>
                        <a:t>huruf</a:t>
                      </a:r>
                      <a:r>
                        <a:rPr lang="en-US" sz="1800" kern="1200" dirty="0" smtClean="0">
                          <a:solidFill>
                            <a:schemeClr val="dk1"/>
                          </a:solidFill>
                          <a:effectLst/>
                          <a:latin typeface="Georgia" pitchFamily="18" charset="0"/>
                          <a:ea typeface="+mn-ea"/>
                          <a:cs typeface="+mn-cs"/>
                        </a:rPr>
                        <a:t> j </a:t>
                      </a:r>
                      <a:r>
                        <a:rPr lang="en-US" sz="1800" kern="1200" dirty="0" err="1" smtClean="0">
                          <a:solidFill>
                            <a:schemeClr val="dk1"/>
                          </a:solidFill>
                          <a:effectLst/>
                          <a:latin typeface="Georgia" pitchFamily="18" charset="0"/>
                          <a:ea typeface="+mn-ea"/>
                          <a:cs typeface="+mn-cs"/>
                        </a:rPr>
                        <a:t>dilakukan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melalui</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upaya</a:t>
                      </a:r>
                      <a:r>
                        <a:rPr lang="en-US" sz="1800" kern="1200" dirty="0" smtClean="0">
                          <a:solidFill>
                            <a:schemeClr val="dk1"/>
                          </a:solidFill>
                          <a:effectLst/>
                          <a:latin typeface="Georgia" pitchFamily="18" charset="0"/>
                          <a:ea typeface="+mn-ea"/>
                          <a:cs typeface="+mn-cs"/>
                        </a:rPr>
                        <a:t>:</a:t>
                      </a:r>
                    </a:p>
                    <a:p>
                      <a:pPr marL="342900" lvl="0" indent="-342900" algn="just">
                        <a:buFont typeface="+mj-lt"/>
                        <a:buAutoNum type="alphaLcPeriod"/>
                      </a:pPr>
                      <a:r>
                        <a:rPr lang="en-US" sz="1800" kern="1200" dirty="0" err="1" smtClean="0">
                          <a:solidFill>
                            <a:schemeClr val="dk1"/>
                          </a:solidFill>
                          <a:effectLst/>
                          <a:latin typeface="Georgia" pitchFamily="18" charset="0"/>
                          <a:ea typeface="+mn-ea"/>
                          <a:cs typeface="+mn-cs"/>
                        </a:rPr>
                        <a:t>edukasi</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tentang</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kesehatan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reproduksi</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nilai</a:t>
                      </a:r>
                      <a:r>
                        <a:rPr lang="en-US" sz="1800" kern="1200" dirty="0" smtClean="0">
                          <a:solidFill>
                            <a:schemeClr val="dk1"/>
                          </a:solidFill>
                          <a:effectLst/>
                          <a:latin typeface="Georgia" pitchFamily="18" charset="0"/>
                          <a:ea typeface="+mn-ea"/>
                          <a:cs typeface="+mn-cs"/>
                        </a:rPr>
                        <a:t> agama, </a:t>
                      </a:r>
                      <a:r>
                        <a:rPr lang="en-US" sz="1800" kern="1200" dirty="0" err="1" smtClean="0">
                          <a:solidFill>
                            <a:schemeClr val="dk1"/>
                          </a:solidFill>
                          <a:effectLst/>
                          <a:latin typeface="Georgia" pitchFamily="18" charset="0"/>
                          <a:ea typeface="+mn-ea"/>
                          <a:cs typeface="+mn-cs"/>
                        </a:rPr>
                        <a:t>dan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nilai</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kesusilaan</a:t>
                      </a:r>
                      <a:r>
                        <a:rPr lang="en-US" sz="1800" kern="1200" dirty="0" smtClean="0">
                          <a:solidFill>
                            <a:schemeClr val="dk1"/>
                          </a:solidFill>
                          <a:effectLst/>
                          <a:latin typeface="Georgia" pitchFamily="18" charset="0"/>
                          <a:ea typeface="+mn-ea"/>
                          <a:cs typeface="+mn-cs"/>
                        </a:rPr>
                        <a:t>;</a:t>
                      </a:r>
                    </a:p>
                    <a:p>
                      <a:pPr marL="342900" lvl="0" indent="-342900" algn="just">
                        <a:buFont typeface="+mj-lt"/>
                        <a:buAutoNum type="alphaLcPeriod"/>
                      </a:pPr>
                      <a:r>
                        <a:rPr lang="en-US" sz="1800" kern="1200" dirty="0" err="1" smtClean="0">
                          <a:solidFill>
                            <a:schemeClr val="dk1"/>
                          </a:solidFill>
                          <a:effectLst/>
                          <a:latin typeface="Georgia" pitchFamily="18" charset="0"/>
                          <a:ea typeface="+mn-ea"/>
                          <a:cs typeface="+mn-cs"/>
                        </a:rPr>
                        <a:t>rehabilitasi</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sosial</a:t>
                      </a:r>
                      <a:r>
                        <a:rPr lang="en-US" sz="1800" kern="1200" dirty="0" smtClean="0">
                          <a:solidFill>
                            <a:schemeClr val="dk1"/>
                          </a:solidFill>
                          <a:effectLst/>
                          <a:latin typeface="Georgia" pitchFamily="18" charset="0"/>
                          <a:ea typeface="+mn-ea"/>
                          <a:cs typeface="+mn-cs"/>
                        </a:rPr>
                        <a:t>; </a:t>
                      </a:r>
                    </a:p>
                    <a:p>
                      <a:pPr marL="342900" lvl="0" indent="-342900" algn="just">
                        <a:buFont typeface="+mj-lt"/>
                        <a:buAutoNum type="alphaLcPeriod"/>
                      </a:pPr>
                      <a:r>
                        <a:rPr lang="en-US" sz="1800" kern="1200" dirty="0" err="1" smtClean="0">
                          <a:solidFill>
                            <a:schemeClr val="dk1"/>
                          </a:solidFill>
                          <a:effectLst/>
                          <a:latin typeface="Georgia" pitchFamily="18" charset="0"/>
                          <a:ea typeface="+mn-ea"/>
                          <a:cs typeface="+mn-cs"/>
                        </a:rPr>
                        <a:t>pendampingan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psikososial</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pada</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saat</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pengobatan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sampai</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pemulihan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dan</a:t>
                      </a:r>
                      <a:endParaRPr lang="en-US" sz="1800" kern="1200" dirty="0" smtClean="0">
                        <a:solidFill>
                          <a:schemeClr val="dk1"/>
                        </a:solidFill>
                        <a:effectLst/>
                        <a:latin typeface="Georgia" pitchFamily="18" charset="0"/>
                        <a:ea typeface="+mn-ea"/>
                        <a:cs typeface="+mn-cs"/>
                      </a:endParaRPr>
                    </a:p>
                    <a:p>
                      <a:pPr marL="342900" indent="-342900" algn="just">
                        <a:buFont typeface="+mj-lt"/>
                        <a:buAutoNum type="alphaLcPeriod"/>
                      </a:pPr>
                      <a:r>
                        <a:rPr lang="en-US" sz="1800" kern="1200" dirty="0" err="1" smtClean="0">
                          <a:solidFill>
                            <a:schemeClr val="dk1"/>
                          </a:solidFill>
                          <a:effectLst/>
                          <a:latin typeface="Georgia" pitchFamily="18" charset="0"/>
                          <a:ea typeface="+mn-ea"/>
                          <a:cs typeface="+mn-cs"/>
                        </a:rPr>
                        <a:t>pemberian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perlindungan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dan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pendampingan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pada</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setiap</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tingkat</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pemeriksaan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mulai</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dari</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penyidikan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penuntutan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sampai</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dengan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pemeriksaan</a:t>
                      </a:r>
                      <a:r>
                        <a:rPr lang="en-US" sz="1800" kern="1200" dirty="0" smtClean="0">
                          <a:solidFill>
                            <a:schemeClr val="dk1"/>
                          </a:solidFill>
                          <a:effectLst/>
                          <a:latin typeface="Georgia" pitchFamily="18" charset="0"/>
                          <a:ea typeface="+mn-ea"/>
                          <a:cs typeface="+mn-cs"/>
                        </a:rPr>
                        <a:t> di </a:t>
                      </a:r>
                      <a:r>
                        <a:rPr lang="en-US" sz="1800" kern="1200" dirty="0" err="1" smtClean="0">
                          <a:solidFill>
                            <a:schemeClr val="dk1"/>
                          </a:solidFill>
                          <a:effectLst/>
                          <a:latin typeface="Georgia" pitchFamily="18" charset="0"/>
                          <a:ea typeface="+mn-ea"/>
                          <a:cs typeface="+mn-cs"/>
                        </a:rPr>
                        <a:t>sidang</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pengadilan</a:t>
                      </a:r>
                      <a:r>
                        <a:rPr lang="en-US" sz="1800" kern="1200" dirty="0" smtClean="0">
                          <a:solidFill>
                            <a:schemeClr val="dk1"/>
                          </a:solidFill>
                          <a:effectLst/>
                          <a:latin typeface="+mn-lt"/>
                          <a:ea typeface="+mn-ea"/>
                          <a:cs typeface="+mn-cs"/>
                        </a:rPr>
                        <a:t>.</a:t>
                      </a:r>
                      <a:endParaRPr lang="en-US" sz="1400" kern="1200" dirty="0" smtClean="0">
                        <a:solidFill>
                          <a:schemeClr val="dk1"/>
                        </a:solidFill>
                        <a:effectLst/>
                        <a:latin typeface="Georgia" pitchFamily="18" charset="0"/>
                        <a:ea typeface="+mn-ea"/>
                        <a:cs typeface="+mn-cs"/>
                      </a:endParaRPr>
                    </a:p>
                    <a:p>
                      <a:pPr algn="ctr"/>
                      <a:endParaRPr lang="en-US" sz="1400" kern="1200" dirty="0">
                        <a:solidFill>
                          <a:schemeClr val="dk1"/>
                        </a:solidFill>
                        <a:effectLst/>
                        <a:latin typeface="Georgia" pitchFamily="18" charset="0"/>
                        <a:ea typeface="+mn-ea"/>
                        <a:cs typeface="+mn-cs"/>
                      </a:endParaRPr>
                    </a:p>
                  </a:txBody>
                  <a:tcPr marL="54155" marR="54155" marT="0" marB="0"/>
                </a:tc>
                <a:tc>
                  <a:txBody>
                    <a:bodyPr/>
                    <a:lstStyle/>
                    <a:p>
                      <a:pPr algn="just"/>
                      <a:r>
                        <a:rPr lang="en-US" sz="1800" kern="1200" dirty="0" err="1" smtClean="0">
                          <a:solidFill>
                            <a:schemeClr val="dk1"/>
                          </a:solidFill>
                          <a:effectLst/>
                          <a:latin typeface="Georgia" pitchFamily="18" charset="0"/>
                          <a:ea typeface="+mn-ea"/>
                          <a:cs typeface="+mn-cs"/>
                        </a:rPr>
                        <a:t>Untuk</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mengakomodir</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kebijakan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pemerintah</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terkait</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dengan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perlindungan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anak</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khususnya</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anak</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korban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kejahatan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seksual</a:t>
                      </a:r>
                      <a:r>
                        <a:rPr lang="en-US" sz="1800" kern="1200" dirty="0" smtClean="0">
                          <a:solidFill>
                            <a:schemeClr val="dk1"/>
                          </a:solidFill>
                          <a:effectLst/>
                          <a:latin typeface="Georgia" pitchFamily="18" charset="0"/>
                          <a:ea typeface="+mn-ea"/>
                          <a:cs typeface="+mn-cs"/>
                        </a:rPr>
                        <a:t> yang </a:t>
                      </a:r>
                      <a:r>
                        <a:rPr lang="en-US" sz="1800" kern="1200" dirty="0" err="1" smtClean="0">
                          <a:solidFill>
                            <a:schemeClr val="dk1"/>
                          </a:solidFill>
                          <a:effectLst/>
                          <a:latin typeface="Georgia" pitchFamily="18" charset="0"/>
                          <a:ea typeface="+mn-ea"/>
                          <a:cs typeface="+mn-cs"/>
                        </a:rPr>
                        <a:t>telah</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diatur</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melalui</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Instruksi</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Presiden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Nomor</a:t>
                      </a:r>
                      <a:r>
                        <a:rPr lang="en-US" sz="1800" kern="1200" dirty="0" smtClean="0">
                          <a:solidFill>
                            <a:schemeClr val="dk1"/>
                          </a:solidFill>
                          <a:effectLst/>
                          <a:latin typeface="Georgia" pitchFamily="18" charset="0"/>
                          <a:ea typeface="+mn-ea"/>
                          <a:cs typeface="+mn-cs"/>
                        </a:rPr>
                        <a:t> 5 </a:t>
                      </a:r>
                      <a:r>
                        <a:rPr lang="en-US" sz="1800" kern="1200" dirty="0" err="1" smtClean="0">
                          <a:solidFill>
                            <a:schemeClr val="dk1"/>
                          </a:solidFill>
                          <a:effectLst/>
                          <a:latin typeface="Georgia" pitchFamily="18" charset="0"/>
                          <a:ea typeface="+mn-ea"/>
                          <a:cs typeface="+mn-cs"/>
                        </a:rPr>
                        <a:t>Tahun</a:t>
                      </a:r>
                      <a:r>
                        <a:rPr lang="en-US" sz="1800" kern="1200" dirty="0" smtClean="0">
                          <a:solidFill>
                            <a:schemeClr val="dk1"/>
                          </a:solidFill>
                          <a:effectLst/>
                          <a:latin typeface="Georgia" pitchFamily="18" charset="0"/>
                          <a:ea typeface="+mn-ea"/>
                          <a:cs typeface="+mn-cs"/>
                        </a:rPr>
                        <a:t> 2014 </a:t>
                      </a:r>
                      <a:r>
                        <a:rPr lang="en-US" sz="1800" kern="1200" dirty="0" err="1" smtClean="0">
                          <a:solidFill>
                            <a:schemeClr val="dk1"/>
                          </a:solidFill>
                          <a:effectLst/>
                          <a:latin typeface="Georgia" pitchFamily="18" charset="0"/>
                          <a:ea typeface="+mn-ea"/>
                          <a:cs typeface="+mn-cs"/>
                        </a:rPr>
                        <a:t>tentang</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Gerakan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Nasional</a:t>
                      </a:r>
                      <a:r>
                        <a:rPr lang="en-US" sz="1800" kern="1200" dirty="0" smtClean="0">
                          <a:solidFill>
                            <a:schemeClr val="dk1"/>
                          </a:solidFill>
                          <a:effectLst/>
                          <a:latin typeface="Georgia" pitchFamily="18" charset="0"/>
                          <a:ea typeface="+mn-ea"/>
                          <a:cs typeface="+mn-cs"/>
                        </a:rPr>
                        <a:t> Anti </a:t>
                      </a:r>
                      <a:r>
                        <a:rPr lang="en-US" sz="1800" kern="1200" dirty="0" err="1" smtClean="0">
                          <a:solidFill>
                            <a:schemeClr val="dk1"/>
                          </a:solidFill>
                          <a:effectLst/>
                          <a:latin typeface="Georgia" pitchFamily="18" charset="0"/>
                          <a:ea typeface="+mn-ea"/>
                          <a:cs typeface="+mn-cs"/>
                        </a:rPr>
                        <a:t>Kejahatan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Seksual</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terhadap</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Anak</a:t>
                      </a:r>
                      <a:r>
                        <a:rPr lang="en-US" sz="1800" kern="1200" dirty="0" smtClean="0">
                          <a:solidFill>
                            <a:schemeClr val="dk1"/>
                          </a:solidFill>
                          <a:effectLst/>
                          <a:latin typeface="Georgia" pitchFamily="18" charset="0"/>
                          <a:ea typeface="+mn-ea"/>
                          <a:cs typeface="+mn-cs"/>
                        </a:rPr>
                        <a:t> (GN-AKSA). </a:t>
                      </a:r>
                    </a:p>
                    <a:p>
                      <a:pPr algn="just"/>
                      <a:endParaRPr lang="en-US" sz="1400" b="1" kern="1200" dirty="0">
                        <a:solidFill>
                          <a:schemeClr val="dk1"/>
                        </a:solidFill>
                        <a:effectLst/>
                        <a:latin typeface="Georgia" pitchFamily="18" charset="0"/>
                        <a:ea typeface="+mn-ea"/>
                        <a:cs typeface="+mn-cs"/>
                      </a:endParaRPr>
                    </a:p>
                  </a:txBody>
                  <a:tcPr marL="54155" marR="54155" marT="0" marB="0"/>
                </a:tc>
              </a:tr>
            </a:tbl>
          </a:graphicData>
        </a:graphic>
      </p:graphicFrame>
    </p:spTree>
    <p:extLst>
      <p:ext uri="{BB962C8B-B14F-4D97-AF65-F5344CB8AC3E}">
        <p14:creationId xmlns:p14="http://schemas.microsoft.com/office/powerpoint/2010/main" val="85704183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3514604605"/>
              </p:ext>
            </p:extLst>
          </p:nvPr>
        </p:nvGraphicFramePr>
        <p:xfrm>
          <a:off x="0" y="0"/>
          <a:ext cx="9144000" cy="6705600"/>
        </p:xfrm>
        <a:graphic>
          <a:graphicData uri="http://schemas.openxmlformats.org/drawingml/2006/table">
            <a:tbl>
              <a:tblPr firstRow="1" firstCol="1" bandRow="1">
                <a:tableStyleId>{5C22544A-7EE6-4342-B048-85BDC9FD1C3A}</a:tableStyleId>
              </a:tblPr>
              <a:tblGrid>
                <a:gridCol w="533400"/>
                <a:gridCol w="1905000"/>
                <a:gridCol w="3276600"/>
                <a:gridCol w="3429000"/>
              </a:tblGrid>
              <a:tr h="485914">
                <a:tc>
                  <a:txBody>
                    <a:bodyPr/>
                    <a:lstStyle/>
                    <a:p>
                      <a:pPr algn="ctr">
                        <a:lnSpc>
                          <a:spcPct val="115000"/>
                        </a:lnSpc>
                        <a:spcAft>
                          <a:spcPts val="0"/>
                        </a:spcAft>
                      </a:pPr>
                      <a:r>
                        <a:rPr lang="en-US" sz="1200" dirty="0" smtClean="0">
                          <a:solidFill>
                            <a:schemeClr val="tx1"/>
                          </a:solidFill>
                          <a:effectLst/>
                          <a:latin typeface="Georgia" pitchFamily="18" charset="0"/>
                        </a:rPr>
                        <a:t>No.</a:t>
                      </a:r>
                      <a:endParaRPr lang="en-US" sz="1200" dirty="0">
                        <a:solidFill>
                          <a:schemeClr val="tx1"/>
                        </a:solidFill>
                        <a:effectLst/>
                        <a:latin typeface="Georgia" pitchFamily="18" charset="0"/>
                        <a:ea typeface="Calibri"/>
                        <a:cs typeface="Times New Roman"/>
                      </a:endParaRPr>
                    </a:p>
                  </a:txBody>
                  <a:tcPr marL="54155" marR="54155" marT="0" marB="0"/>
                </a:tc>
                <a:tc>
                  <a:txBody>
                    <a:bodyPr/>
                    <a:lstStyle/>
                    <a:p>
                      <a:pPr algn="ctr">
                        <a:lnSpc>
                          <a:spcPct val="115000"/>
                        </a:lnSpc>
                        <a:spcAft>
                          <a:spcPts val="0"/>
                        </a:spcAft>
                      </a:pPr>
                      <a:r>
                        <a:rPr lang="en-US" sz="1200" dirty="0" err="1" smtClean="0">
                          <a:solidFill>
                            <a:schemeClr val="tx1"/>
                          </a:solidFill>
                          <a:effectLst/>
                          <a:latin typeface="Georgia" pitchFamily="18" charset="0"/>
                        </a:rPr>
                        <a:t>Undang-Undang</a:t>
                      </a:r>
                      <a:r>
                        <a:rPr lang="en-US" sz="1200" dirty="0" smtClean="0">
                          <a:solidFill>
                            <a:schemeClr val="tx1"/>
                          </a:solidFill>
                          <a:effectLst/>
                          <a:latin typeface="Georgia" pitchFamily="18" charset="0"/>
                        </a:rPr>
                        <a:t>  </a:t>
                      </a:r>
                      <a:r>
                        <a:rPr lang="en-US" sz="1200" dirty="0" err="1" smtClean="0">
                          <a:solidFill>
                            <a:schemeClr val="tx1"/>
                          </a:solidFill>
                          <a:effectLst/>
                          <a:latin typeface="Georgia" pitchFamily="18" charset="0"/>
                        </a:rPr>
                        <a:t>Nomor</a:t>
                      </a:r>
                      <a:r>
                        <a:rPr lang="en-US" sz="1200" dirty="0" smtClean="0">
                          <a:solidFill>
                            <a:schemeClr val="tx1"/>
                          </a:solidFill>
                          <a:effectLst/>
                          <a:latin typeface="Georgia" pitchFamily="18" charset="0"/>
                        </a:rPr>
                        <a:t> 23 </a:t>
                      </a:r>
                      <a:r>
                        <a:rPr lang="en-US" sz="1200" dirty="0" err="1" smtClean="0">
                          <a:solidFill>
                            <a:schemeClr val="tx1"/>
                          </a:solidFill>
                          <a:effectLst/>
                          <a:latin typeface="Georgia" pitchFamily="18" charset="0"/>
                        </a:rPr>
                        <a:t>Tahun</a:t>
                      </a:r>
                      <a:r>
                        <a:rPr lang="en-US" sz="1200" dirty="0" smtClean="0">
                          <a:solidFill>
                            <a:schemeClr val="tx1"/>
                          </a:solidFill>
                          <a:effectLst/>
                          <a:latin typeface="Georgia" pitchFamily="18" charset="0"/>
                        </a:rPr>
                        <a:t> 2002 </a:t>
                      </a:r>
                      <a:endParaRPr lang="en-US" sz="1200" dirty="0">
                        <a:solidFill>
                          <a:schemeClr val="tx1"/>
                        </a:solidFill>
                        <a:effectLst/>
                        <a:latin typeface="Georgia" pitchFamily="18" charset="0"/>
                        <a:ea typeface="Calibri"/>
                        <a:cs typeface="Times New Roman"/>
                      </a:endParaRPr>
                    </a:p>
                  </a:txBody>
                  <a:tcPr marL="54155" marR="54155" marT="0" marB="0"/>
                </a:tc>
                <a:tc>
                  <a:txBody>
                    <a:bodyPr/>
                    <a:lstStyle/>
                    <a:p>
                      <a:pPr algn="ctr">
                        <a:lnSpc>
                          <a:spcPct val="115000"/>
                        </a:lnSpc>
                        <a:spcAft>
                          <a:spcPts val="0"/>
                        </a:spcAft>
                      </a:pPr>
                      <a:r>
                        <a:rPr lang="en-US" sz="1200" dirty="0" err="1" smtClean="0">
                          <a:solidFill>
                            <a:schemeClr val="tx1"/>
                          </a:solidFill>
                          <a:effectLst/>
                          <a:latin typeface="Georgia" pitchFamily="18" charset="0"/>
                        </a:rPr>
                        <a:t>Undang-Undang</a:t>
                      </a:r>
                      <a:r>
                        <a:rPr lang="en-US" sz="1200" dirty="0" smtClean="0">
                          <a:solidFill>
                            <a:schemeClr val="tx1"/>
                          </a:solidFill>
                          <a:effectLst/>
                          <a:latin typeface="Georgia" pitchFamily="18" charset="0"/>
                        </a:rPr>
                        <a:t>  </a:t>
                      </a:r>
                      <a:r>
                        <a:rPr lang="en-US" sz="1200" dirty="0" err="1" smtClean="0">
                          <a:solidFill>
                            <a:schemeClr val="tx1"/>
                          </a:solidFill>
                          <a:effectLst/>
                          <a:latin typeface="Georgia" pitchFamily="18" charset="0"/>
                        </a:rPr>
                        <a:t>Nomor</a:t>
                      </a:r>
                      <a:r>
                        <a:rPr lang="en-US" sz="1200" dirty="0" smtClean="0">
                          <a:solidFill>
                            <a:schemeClr val="tx1"/>
                          </a:solidFill>
                          <a:effectLst/>
                          <a:latin typeface="Georgia" pitchFamily="18" charset="0"/>
                        </a:rPr>
                        <a:t> 35 </a:t>
                      </a:r>
                      <a:r>
                        <a:rPr lang="en-US" sz="1200" dirty="0" err="1" smtClean="0">
                          <a:solidFill>
                            <a:schemeClr val="tx1"/>
                          </a:solidFill>
                          <a:effectLst/>
                          <a:latin typeface="Georgia" pitchFamily="18" charset="0"/>
                        </a:rPr>
                        <a:t>Tahun</a:t>
                      </a:r>
                      <a:r>
                        <a:rPr lang="en-US" sz="1200" dirty="0" smtClean="0">
                          <a:solidFill>
                            <a:schemeClr val="tx1"/>
                          </a:solidFill>
                          <a:effectLst/>
                          <a:latin typeface="Georgia" pitchFamily="18" charset="0"/>
                        </a:rPr>
                        <a:t> 2014</a:t>
                      </a:r>
                      <a:endParaRPr lang="en-US" sz="1200" dirty="0">
                        <a:solidFill>
                          <a:schemeClr val="tx1"/>
                        </a:solidFill>
                        <a:effectLst/>
                        <a:latin typeface="Georgia" pitchFamily="18" charset="0"/>
                        <a:ea typeface="Calibri"/>
                        <a:cs typeface="Times New Roman"/>
                      </a:endParaRPr>
                    </a:p>
                  </a:txBody>
                  <a:tcPr marL="54155" marR="54155" marT="0" marB="0"/>
                </a:tc>
                <a:tc>
                  <a:txBody>
                    <a:bodyPr/>
                    <a:lstStyle/>
                    <a:p>
                      <a:pPr algn="ctr">
                        <a:lnSpc>
                          <a:spcPct val="115000"/>
                        </a:lnSpc>
                        <a:spcAft>
                          <a:spcPts val="0"/>
                        </a:spcAft>
                      </a:pPr>
                      <a:r>
                        <a:rPr lang="en-US" sz="1200" dirty="0" err="1" smtClean="0">
                          <a:solidFill>
                            <a:schemeClr val="tx1"/>
                          </a:solidFill>
                          <a:effectLst/>
                          <a:latin typeface="Georgia" pitchFamily="18" charset="0"/>
                          <a:ea typeface="+mn-ea"/>
                          <a:cs typeface="+mn-cs"/>
                        </a:rPr>
                        <a:t>Keterangan</a:t>
                      </a:r>
                      <a:r>
                        <a:rPr lang="en-US" sz="1200" baseline="0" dirty="0" smtClean="0">
                          <a:solidFill>
                            <a:schemeClr val="tx1"/>
                          </a:solidFill>
                          <a:effectLst/>
                          <a:latin typeface="Georgia" pitchFamily="18" charset="0"/>
                          <a:ea typeface="+mn-ea"/>
                          <a:cs typeface="+mn-cs"/>
                        </a:rPr>
                        <a:t> </a:t>
                      </a:r>
                    </a:p>
                    <a:p>
                      <a:pPr algn="ctr">
                        <a:lnSpc>
                          <a:spcPct val="115000"/>
                        </a:lnSpc>
                        <a:spcAft>
                          <a:spcPts val="0"/>
                        </a:spcAft>
                      </a:pPr>
                      <a:r>
                        <a:rPr lang="en-US" sz="1200" baseline="0" dirty="0" err="1" smtClean="0">
                          <a:solidFill>
                            <a:schemeClr val="tx1"/>
                          </a:solidFill>
                          <a:effectLst/>
                          <a:latin typeface="Georgia" pitchFamily="18" charset="0"/>
                          <a:ea typeface="+mn-ea"/>
                          <a:cs typeface="+mn-cs"/>
                        </a:rPr>
                        <a:t>Perubahan</a:t>
                      </a:r>
                      <a:endParaRPr lang="en-US" sz="1200" dirty="0">
                        <a:solidFill>
                          <a:schemeClr val="tx1"/>
                        </a:solidFill>
                        <a:effectLst/>
                        <a:latin typeface="Georgia" pitchFamily="18" charset="0"/>
                        <a:ea typeface="Calibri"/>
                        <a:cs typeface="Times New Roman"/>
                      </a:endParaRPr>
                    </a:p>
                  </a:txBody>
                  <a:tcPr marL="54155" marR="54155" marT="0" marB="0"/>
                </a:tc>
              </a:tr>
              <a:tr h="6219686">
                <a:tc>
                  <a:txBody>
                    <a:bodyPr/>
                    <a:lstStyle/>
                    <a:p>
                      <a:pPr marL="0" lvl="0" indent="0">
                        <a:lnSpc>
                          <a:spcPct val="115000"/>
                        </a:lnSpc>
                        <a:spcAft>
                          <a:spcPts val="0"/>
                        </a:spcAft>
                        <a:buFont typeface="+mj-lt"/>
                        <a:buNone/>
                        <a:tabLst>
                          <a:tab pos="83820" algn="l"/>
                        </a:tabLst>
                      </a:pPr>
                      <a:r>
                        <a:rPr lang="en-US" sz="1600" dirty="0" smtClean="0">
                          <a:solidFill>
                            <a:schemeClr val="tx1"/>
                          </a:solidFill>
                          <a:effectLst/>
                          <a:latin typeface="Georgia" pitchFamily="18" charset="0"/>
                        </a:rPr>
                        <a:t>11. </a:t>
                      </a:r>
                      <a:endParaRPr lang="en-US" sz="1600" dirty="0">
                        <a:solidFill>
                          <a:schemeClr val="tx1"/>
                        </a:solidFill>
                        <a:effectLst/>
                        <a:latin typeface="Georgia" pitchFamily="18" charset="0"/>
                        <a:ea typeface="Calibri"/>
                        <a:cs typeface="Times New Roman"/>
                      </a:endParaRPr>
                    </a:p>
                  </a:txBody>
                  <a:tcPr marL="54155" marR="54155" marT="0" marB="0"/>
                </a:tc>
                <a:tc>
                  <a:txBody>
                    <a:bodyPr/>
                    <a:lstStyle/>
                    <a:p>
                      <a:pPr algn="ctr"/>
                      <a:endParaRPr lang="en-US" sz="1400" kern="1200" dirty="0" smtClean="0">
                        <a:solidFill>
                          <a:schemeClr val="dk1"/>
                        </a:solidFill>
                        <a:effectLst/>
                        <a:latin typeface="Georgia" pitchFamily="18" charset="0"/>
                        <a:ea typeface="+mn-ea"/>
                        <a:cs typeface="+mn-cs"/>
                      </a:endParaRPr>
                    </a:p>
                    <a:p>
                      <a:pPr algn="ctr"/>
                      <a:r>
                        <a:rPr lang="en-US" sz="1400" kern="1200" dirty="0" smtClean="0">
                          <a:solidFill>
                            <a:schemeClr val="dk1"/>
                          </a:solidFill>
                          <a:effectLst/>
                          <a:latin typeface="Georgia" pitchFamily="18" charset="0"/>
                          <a:ea typeface="+mn-ea"/>
                          <a:cs typeface="+mn-cs"/>
                        </a:rPr>
                        <a:t>-</a:t>
                      </a:r>
                    </a:p>
                  </a:txBody>
                  <a:tcPr marL="54155" marR="54155" marT="0" marB="0"/>
                </a:tc>
                <a:tc>
                  <a:txBody>
                    <a:bodyPr/>
                    <a:lstStyle/>
                    <a:p>
                      <a:pPr algn="ctr"/>
                      <a:r>
                        <a:rPr lang="id-ID" sz="1800" kern="1200" dirty="0" smtClean="0">
                          <a:solidFill>
                            <a:schemeClr val="dk1"/>
                          </a:solidFill>
                          <a:effectLst/>
                          <a:latin typeface="Georgia" pitchFamily="18" charset="0"/>
                          <a:ea typeface="+mn-ea"/>
                          <a:cs typeface="+mn-cs"/>
                        </a:rPr>
                        <a:t>Pasal</a:t>
                      </a:r>
                      <a:r>
                        <a:rPr lang="en-US" sz="1800" kern="1200" dirty="0" smtClean="0">
                          <a:solidFill>
                            <a:schemeClr val="dk1"/>
                          </a:solidFill>
                          <a:effectLst/>
                          <a:latin typeface="Georgia" pitchFamily="18" charset="0"/>
                          <a:ea typeface="+mn-ea"/>
                          <a:cs typeface="+mn-cs"/>
                        </a:rPr>
                        <a:t> 71D</a:t>
                      </a:r>
                    </a:p>
                    <a:p>
                      <a:r>
                        <a:rPr lang="en-US" sz="1800" kern="1200" dirty="0" smtClean="0">
                          <a:solidFill>
                            <a:schemeClr val="dk1"/>
                          </a:solidFill>
                          <a:effectLst/>
                          <a:latin typeface="+mn-lt"/>
                          <a:ea typeface="+mn-ea"/>
                          <a:cs typeface="+mn-cs"/>
                        </a:rPr>
                        <a:t> </a:t>
                      </a:r>
                    </a:p>
                    <a:p>
                      <a:pPr marL="342900" lvl="0" indent="-342900" algn="just">
                        <a:buFont typeface="+mj-lt"/>
                        <a:buAutoNum type="arabicParenR"/>
                      </a:pPr>
                      <a:r>
                        <a:rPr lang="en-US" sz="1800" kern="1200" dirty="0" err="1" smtClean="0">
                          <a:solidFill>
                            <a:schemeClr val="dk1"/>
                          </a:solidFill>
                          <a:effectLst/>
                          <a:latin typeface="Georgia" pitchFamily="18" charset="0"/>
                          <a:ea typeface="+mn-ea"/>
                          <a:cs typeface="+mn-cs"/>
                        </a:rPr>
                        <a:t>Setiap</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Anak</a:t>
                      </a:r>
                      <a:r>
                        <a:rPr lang="en-US" sz="1800" kern="1200" dirty="0" smtClean="0">
                          <a:solidFill>
                            <a:schemeClr val="dk1"/>
                          </a:solidFill>
                          <a:effectLst/>
                          <a:latin typeface="Georgia" pitchFamily="18" charset="0"/>
                          <a:ea typeface="+mn-ea"/>
                          <a:cs typeface="+mn-cs"/>
                        </a:rPr>
                        <a:t> yang </a:t>
                      </a:r>
                      <a:r>
                        <a:rPr lang="en-US" sz="1800" kern="1200" dirty="0" err="1" smtClean="0">
                          <a:solidFill>
                            <a:schemeClr val="dk1"/>
                          </a:solidFill>
                          <a:effectLst/>
                          <a:latin typeface="Georgia" pitchFamily="18" charset="0"/>
                          <a:ea typeface="+mn-ea"/>
                          <a:cs typeface="+mn-cs"/>
                        </a:rPr>
                        <a:t>menjadi</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korban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sebagaimana</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dimaksud</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dalam</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Pasal</a:t>
                      </a:r>
                      <a:r>
                        <a:rPr lang="en-US" sz="1800" kern="1200" dirty="0" smtClean="0">
                          <a:solidFill>
                            <a:schemeClr val="dk1"/>
                          </a:solidFill>
                          <a:effectLst/>
                          <a:latin typeface="Georgia" pitchFamily="18" charset="0"/>
                          <a:ea typeface="+mn-ea"/>
                          <a:cs typeface="+mn-cs"/>
                        </a:rPr>
                        <a:t> 59 </a:t>
                      </a:r>
                      <a:r>
                        <a:rPr lang="en-US" sz="1800" kern="1200" dirty="0" err="1" smtClean="0">
                          <a:solidFill>
                            <a:schemeClr val="dk1"/>
                          </a:solidFill>
                          <a:effectLst/>
                          <a:latin typeface="Georgia" pitchFamily="18" charset="0"/>
                          <a:ea typeface="+mn-ea"/>
                          <a:cs typeface="+mn-cs"/>
                        </a:rPr>
                        <a:t>ayat</a:t>
                      </a:r>
                      <a:r>
                        <a:rPr lang="en-US" sz="1800" kern="1200" dirty="0" smtClean="0">
                          <a:solidFill>
                            <a:schemeClr val="dk1"/>
                          </a:solidFill>
                          <a:effectLst/>
                          <a:latin typeface="Georgia" pitchFamily="18" charset="0"/>
                          <a:ea typeface="+mn-ea"/>
                          <a:cs typeface="+mn-cs"/>
                        </a:rPr>
                        <a:t> (2) </a:t>
                      </a:r>
                      <a:r>
                        <a:rPr lang="en-US" sz="1800" kern="1200" dirty="0" err="1" smtClean="0">
                          <a:solidFill>
                            <a:schemeClr val="dk1"/>
                          </a:solidFill>
                          <a:effectLst/>
                          <a:latin typeface="Georgia" pitchFamily="18" charset="0"/>
                          <a:ea typeface="+mn-ea"/>
                          <a:cs typeface="+mn-cs"/>
                        </a:rPr>
                        <a:t>huruf</a:t>
                      </a:r>
                      <a:r>
                        <a:rPr lang="en-US" sz="1800" kern="1200" dirty="0" smtClean="0">
                          <a:solidFill>
                            <a:schemeClr val="dk1"/>
                          </a:solidFill>
                          <a:effectLst/>
                          <a:latin typeface="Georgia" pitchFamily="18" charset="0"/>
                          <a:ea typeface="+mn-ea"/>
                          <a:cs typeface="+mn-cs"/>
                        </a:rPr>
                        <a:t> b, </a:t>
                      </a:r>
                      <a:r>
                        <a:rPr lang="en-US" sz="1800" kern="1200" dirty="0" err="1" smtClean="0">
                          <a:solidFill>
                            <a:schemeClr val="dk1"/>
                          </a:solidFill>
                          <a:effectLst/>
                          <a:latin typeface="Georgia" pitchFamily="18" charset="0"/>
                          <a:ea typeface="+mn-ea"/>
                          <a:cs typeface="+mn-cs"/>
                        </a:rPr>
                        <a:t>huruf</a:t>
                      </a:r>
                      <a:r>
                        <a:rPr lang="en-US" sz="1800" kern="1200" dirty="0" smtClean="0">
                          <a:solidFill>
                            <a:schemeClr val="dk1"/>
                          </a:solidFill>
                          <a:effectLst/>
                          <a:latin typeface="Georgia" pitchFamily="18" charset="0"/>
                          <a:ea typeface="+mn-ea"/>
                          <a:cs typeface="+mn-cs"/>
                        </a:rPr>
                        <a:t> d, </a:t>
                      </a:r>
                      <a:r>
                        <a:rPr lang="en-US" sz="1800" kern="1200" dirty="0" err="1" smtClean="0">
                          <a:solidFill>
                            <a:schemeClr val="dk1"/>
                          </a:solidFill>
                          <a:effectLst/>
                          <a:latin typeface="Georgia" pitchFamily="18" charset="0"/>
                          <a:ea typeface="+mn-ea"/>
                          <a:cs typeface="+mn-cs"/>
                        </a:rPr>
                        <a:t>huruf</a:t>
                      </a:r>
                      <a:r>
                        <a:rPr lang="en-US" sz="1800" kern="1200" dirty="0" smtClean="0">
                          <a:solidFill>
                            <a:schemeClr val="dk1"/>
                          </a:solidFill>
                          <a:effectLst/>
                          <a:latin typeface="Georgia" pitchFamily="18" charset="0"/>
                          <a:ea typeface="+mn-ea"/>
                          <a:cs typeface="+mn-cs"/>
                        </a:rPr>
                        <a:t> f, </a:t>
                      </a:r>
                      <a:r>
                        <a:rPr lang="en-US" sz="1800" kern="1200" dirty="0" err="1" smtClean="0">
                          <a:solidFill>
                            <a:schemeClr val="dk1"/>
                          </a:solidFill>
                          <a:effectLst/>
                          <a:latin typeface="Georgia" pitchFamily="18" charset="0"/>
                          <a:ea typeface="+mn-ea"/>
                          <a:cs typeface="+mn-cs"/>
                        </a:rPr>
                        <a:t>huruf</a:t>
                      </a:r>
                      <a:r>
                        <a:rPr lang="en-US" sz="1800" kern="1200" dirty="0" smtClean="0">
                          <a:solidFill>
                            <a:schemeClr val="dk1"/>
                          </a:solidFill>
                          <a:effectLst/>
                          <a:latin typeface="Georgia" pitchFamily="18" charset="0"/>
                          <a:ea typeface="+mn-ea"/>
                          <a:cs typeface="+mn-cs"/>
                        </a:rPr>
                        <a:t> h, </a:t>
                      </a:r>
                      <a:r>
                        <a:rPr lang="en-US" sz="1800" kern="1200" dirty="0" err="1" smtClean="0">
                          <a:solidFill>
                            <a:schemeClr val="dk1"/>
                          </a:solidFill>
                          <a:effectLst/>
                          <a:latin typeface="Georgia" pitchFamily="18" charset="0"/>
                          <a:ea typeface="+mn-ea"/>
                          <a:cs typeface="+mn-cs"/>
                        </a:rPr>
                        <a:t>huruf</a:t>
                      </a:r>
                      <a:r>
                        <a:rPr lang="en-US" sz="1800" kern="1200" dirty="0" smtClean="0">
                          <a:solidFill>
                            <a:schemeClr val="dk1"/>
                          </a:solidFill>
                          <a:effectLst/>
                          <a:latin typeface="Georgia" pitchFamily="18" charset="0"/>
                          <a:ea typeface="+mn-ea"/>
                          <a:cs typeface="+mn-cs"/>
                        </a:rPr>
                        <a:t> i, </a:t>
                      </a:r>
                      <a:r>
                        <a:rPr lang="en-US" sz="1800" kern="1200" dirty="0" err="1" smtClean="0">
                          <a:solidFill>
                            <a:schemeClr val="dk1"/>
                          </a:solidFill>
                          <a:effectLst/>
                          <a:latin typeface="Georgia" pitchFamily="18" charset="0"/>
                          <a:ea typeface="+mn-ea"/>
                          <a:cs typeface="+mn-cs"/>
                        </a:rPr>
                        <a:t>dan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huruf</a:t>
                      </a:r>
                      <a:r>
                        <a:rPr lang="en-US" sz="1800" kern="1200" dirty="0" smtClean="0">
                          <a:solidFill>
                            <a:schemeClr val="dk1"/>
                          </a:solidFill>
                          <a:effectLst/>
                          <a:latin typeface="Georgia" pitchFamily="18" charset="0"/>
                          <a:ea typeface="+mn-ea"/>
                          <a:cs typeface="+mn-cs"/>
                        </a:rPr>
                        <a:t> j  </a:t>
                      </a:r>
                      <a:r>
                        <a:rPr lang="en-US" sz="1800" kern="1200" dirty="0" err="1" smtClean="0">
                          <a:solidFill>
                            <a:schemeClr val="dk1"/>
                          </a:solidFill>
                          <a:effectLst/>
                          <a:latin typeface="Georgia" pitchFamily="18" charset="0"/>
                          <a:ea typeface="+mn-ea"/>
                          <a:cs typeface="+mn-cs"/>
                        </a:rPr>
                        <a:t>berhak</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mengajukan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ke</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pengadilan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berupa</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hak</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atas</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restitusi</a:t>
                      </a:r>
                      <a:r>
                        <a:rPr lang="en-US" sz="1800" kern="1200" dirty="0" smtClean="0">
                          <a:solidFill>
                            <a:schemeClr val="dk1"/>
                          </a:solidFill>
                          <a:effectLst/>
                          <a:latin typeface="Georgia" pitchFamily="18" charset="0"/>
                          <a:ea typeface="+mn-ea"/>
                          <a:cs typeface="+mn-cs"/>
                        </a:rPr>
                        <a:t> yang </a:t>
                      </a:r>
                      <a:r>
                        <a:rPr lang="en-US" sz="1800" kern="1200" dirty="0" err="1" smtClean="0">
                          <a:solidFill>
                            <a:schemeClr val="dk1"/>
                          </a:solidFill>
                          <a:effectLst/>
                          <a:latin typeface="Georgia" pitchFamily="18" charset="0"/>
                          <a:ea typeface="+mn-ea"/>
                          <a:cs typeface="+mn-cs"/>
                        </a:rPr>
                        <a:t>menjadi</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tanggung</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jawab</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pelaku</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kejahatan</a:t>
                      </a:r>
                      <a:r>
                        <a:rPr lang="en-US" sz="1800" kern="1200" dirty="0" smtClean="0">
                          <a:solidFill>
                            <a:schemeClr val="dk1"/>
                          </a:solidFill>
                          <a:effectLst/>
                          <a:latin typeface="Georgia" pitchFamily="18" charset="0"/>
                          <a:ea typeface="+mn-ea"/>
                          <a:cs typeface="+mn-cs"/>
                        </a:rPr>
                        <a:t>.</a:t>
                      </a:r>
                    </a:p>
                    <a:p>
                      <a:pPr marL="342900" lvl="0" indent="-342900" algn="just">
                        <a:buFont typeface="+mj-lt"/>
                        <a:buAutoNum type="arabicParenR"/>
                      </a:pPr>
                      <a:r>
                        <a:rPr lang="en-US" sz="1800" b="1" kern="1200" dirty="0" err="1" smtClean="0">
                          <a:solidFill>
                            <a:schemeClr val="dk1"/>
                          </a:solidFill>
                          <a:effectLst/>
                          <a:latin typeface="Georgia" pitchFamily="18" charset="0"/>
                          <a:ea typeface="+mn-ea"/>
                          <a:cs typeface="+mn-cs"/>
                        </a:rPr>
                        <a:t>Ketentuan</a:t>
                      </a:r>
                      <a:r>
                        <a:rPr lang="en-US" sz="1800" b="1" kern="1200" dirty="0" smtClean="0">
                          <a:solidFill>
                            <a:schemeClr val="dk1"/>
                          </a:solidFill>
                          <a:effectLst/>
                          <a:latin typeface="Georgia" pitchFamily="18" charset="0"/>
                          <a:ea typeface="+mn-ea"/>
                          <a:cs typeface="+mn-cs"/>
                        </a:rPr>
                        <a:t> </a:t>
                      </a:r>
                      <a:r>
                        <a:rPr lang="en-US" sz="1800" b="1" kern="1200" dirty="0" err="1" smtClean="0">
                          <a:solidFill>
                            <a:schemeClr val="dk1"/>
                          </a:solidFill>
                          <a:effectLst/>
                          <a:latin typeface="Georgia" pitchFamily="18" charset="0"/>
                          <a:ea typeface="+mn-ea"/>
                          <a:cs typeface="+mn-cs"/>
                        </a:rPr>
                        <a:t>lebih</a:t>
                      </a:r>
                      <a:r>
                        <a:rPr lang="en-US" sz="1800" b="1" kern="1200" dirty="0" smtClean="0">
                          <a:solidFill>
                            <a:schemeClr val="dk1"/>
                          </a:solidFill>
                          <a:effectLst/>
                          <a:latin typeface="Georgia" pitchFamily="18" charset="0"/>
                          <a:ea typeface="+mn-ea"/>
                          <a:cs typeface="+mn-cs"/>
                        </a:rPr>
                        <a:t> </a:t>
                      </a:r>
                      <a:r>
                        <a:rPr lang="en-US" sz="1800" b="1" kern="1200" dirty="0" err="1" smtClean="0">
                          <a:solidFill>
                            <a:schemeClr val="dk1"/>
                          </a:solidFill>
                          <a:effectLst/>
                          <a:latin typeface="Georgia" pitchFamily="18" charset="0"/>
                          <a:ea typeface="+mn-ea"/>
                          <a:cs typeface="+mn-cs"/>
                        </a:rPr>
                        <a:t>lanjut</a:t>
                      </a:r>
                      <a:r>
                        <a:rPr lang="en-US" sz="1800" b="1" kern="1200" dirty="0" smtClean="0">
                          <a:solidFill>
                            <a:schemeClr val="dk1"/>
                          </a:solidFill>
                          <a:effectLst/>
                          <a:latin typeface="Georgia" pitchFamily="18" charset="0"/>
                          <a:ea typeface="+mn-ea"/>
                          <a:cs typeface="+mn-cs"/>
                        </a:rPr>
                        <a:t> </a:t>
                      </a:r>
                      <a:r>
                        <a:rPr lang="en-US" sz="1800" b="1" kern="1200" dirty="0" err="1" smtClean="0">
                          <a:solidFill>
                            <a:schemeClr val="dk1"/>
                          </a:solidFill>
                          <a:effectLst/>
                          <a:latin typeface="Georgia" pitchFamily="18" charset="0"/>
                          <a:ea typeface="+mn-ea"/>
                          <a:cs typeface="+mn-cs"/>
                        </a:rPr>
                        <a:t>mengenai</a:t>
                      </a:r>
                      <a:r>
                        <a:rPr lang="en-US" sz="1800" b="1" kern="1200" dirty="0" smtClean="0">
                          <a:solidFill>
                            <a:schemeClr val="dk1"/>
                          </a:solidFill>
                          <a:effectLst/>
                          <a:latin typeface="Georgia" pitchFamily="18" charset="0"/>
                          <a:ea typeface="+mn-ea"/>
                          <a:cs typeface="+mn-cs"/>
                        </a:rPr>
                        <a:t> </a:t>
                      </a:r>
                      <a:r>
                        <a:rPr lang="en-US" sz="1800" b="1" kern="1200" dirty="0" err="1" smtClean="0">
                          <a:solidFill>
                            <a:schemeClr val="dk1"/>
                          </a:solidFill>
                          <a:effectLst/>
                          <a:latin typeface="Georgia" pitchFamily="18" charset="0"/>
                          <a:ea typeface="+mn-ea"/>
                          <a:cs typeface="+mn-cs"/>
                        </a:rPr>
                        <a:t>pelaksanaan</a:t>
                      </a:r>
                      <a:r>
                        <a:rPr lang="en-US" sz="1800" b="1" kern="1200" dirty="0" smtClean="0">
                          <a:solidFill>
                            <a:schemeClr val="dk1"/>
                          </a:solidFill>
                          <a:effectLst/>
                          <a:latin typeface="Georgia" pitchFamily="18" charset="0"/>
                          <a:ea typeface="+mn-ea"/>
                          <a:cs typeface="+mn-cs"/>
                        </a:rPr>
                        <a:t> </a:t>
                      </a:r>
                      <a:r>
                        <a:rPr lang="en-US" sz="1800" b="1" kern="1200" dirty="0" err="1" smtClean="0">
                          <a:solidFill>
                            <a:schemeClr val="dk1"/>
                          </a:solidFill>
                          <a:effectLst/>
                          <a:latin typeface="Georgia" pitchFamily="18" charset="0"/>
                          <a:ea typeface="+mn-ea"/>
                          <a:cs typeface="+mn-cs"/>
                        </a:rPr>
                        <a:t>restitusi</a:t>
                      </a:r>
                      <a:r>
                        <a:rPr lang="en-US" sz="1800" b="1" kern="1200" dirty="0" smtClean="0">
                          <a:solidFill>
                            <a:schemeClr val="dk1"/>
                          </a:solidFill>
                          <a:effectLst/>
                          <a:latin typeface="Georgia" pitchFamily="18" charset="0"/>
                          <a:ea typeface="+mn-ea"/>
                          <a:cs typeface="+mn-cs"/>
                        </a:rPr>
                        <a:t> </a:t>
                      </a:r>
                      <a:r>
                        <a:rPr lang="en-US" sz="1800" b="1" kern="1200" dirty="0" err="1" smtClean="0">
                          <a:solidFill>
                            <a:schemeClr val="dk1"/>
                          </a:solidFill>
                          <a:effectLst/>
                          <a:latin typeface="Georgia" pitchFamily="18" charset="0"/>
                          <a:ea typeface="+mn-ea"/>
                          <a:cs typeface="+mn-cs"/>
                        </a:rPr>
                        <a:t>sebagaimana</a:t>
                      </a:r>
                      <a:r>
                        <a:rPr lang="en-US" sz="1800" b="1" kern="1200" dirty="0" smtClean="0">
                          <a:solidFill>
                            <a:schemeClr val="dk1"/>
                          </a:solidFill>
                          <a:effectLst/>
                          <a:latin typeface="Georgia" pitchFamily="18" charset="0"/>
                          <a:ea typeface="+mn-ea"/>
                          <a:cs typeface="+mn-cs"/>
                        </a:rPr>
                        <a:t> </a:t>
                      </a:r>
                      <a:r>
                        <a:rPr lang="en-US" sz="1800" b="1" kern="1200" dirty="0" err="1" smtClean="0">
                          <a:solidFill>
                            <a:schemeClr val="dk1"/>
                          </a:solidFill>
                          <a:effectLst/>
                          <a:latin typeface="Georgia" pitchFamily="18" charset="0"/>
                          <a:ea typeface="+mn-ea"/>
                          <a:cs typeface="+mn-cs"/>
                        </a:rPr>
                        <a:t>dimaksud</a:t>
                      </a:r>
                      <a:r>
                        <a:rPr lang="en-US" sz="1800" b="1" kern="1200" dirty="0" smtClean="0">
                          <a:solidFill>
                            <a:schemeClr val="dk1"/>
                          </a:solidFill>
                          <a:effectLst/>
                          <a:latin typeface="Georgia" pitchFamily="18" charset="0"/>
                          <a:ea typeface="+mn-ea"/>
                          <a:cs typeface="+mn-cs"/>
                        </a:rPr>
                        <a:t> </a:t>
                      </a:r>
                      <a:r>
                        <a:rPr lang="en-US" sz="1800" b="1" kern="1200" dirty="0" err="1" smtClean="0">
                          <a:solidFill>
                            <a:schemeClr val="dk1"/>
                          </a:solidFill>
                          <a:effectLst/>
                          <a:latin typeface="Georgia" pitchFamily="18" charset="0"/>
                          <a:ea typeface="+mn-ea"/>
                          <a:cs typeface="+mn-cs"/>
                        </a:rPr>
                        <a:t>pada</a:t>
                      </a:r>
                      <a:r>
                        <a:rPr lang="en-US" sz="1800" b="1" kern="1200" dirty="0" smtClean="0">
                          <a:solidFill>
                            <a:schemeClr val="dk1"/>
                          </a:solidFill>
                          <a:effectLst/>
                          <a:latin typeface="Georgia" pitchFamily="18" charset="0"/>
                          <a:ea typeface="+mn-ea"/>
                          <a:cs typeface="+mn-cs"/>
                        </a:rPr>
                        <a:t> </a:t>
                      </a:r>
                      <a:r>
                        <a:rPr lang="en-US" sz="1800" b="1" kern="1200" dirty="0" err="1" smtClean="0">
                          <a:solidFill>
                            <a:schemeClr val="dk1"/>
                          </a:solidFill>
                          <a:effectLst/>
                          <a:latin typeface="Georgia" pitchFamily="18" charset="0"/>
                          <a:ea typeface="+mn-ea"/>
                          <a:cs typeface="+mn-cs"/>
                        </a:rPr>
                        <a:t>ayat</a:t>
                      </a:r>
                      <a:r>
                        <a:rPr lang="en-US" sz="1800" b="1" kern="1200" dirty="0" smtClean="0">
                          <a:solidFill>
                            <a:schemeClr val="dk1"/>
                          </a:solidFill>
                          <a:effectLst/>
                          <a:latin typeface="Georgia" pitchFamily="18" charset="0"/>
                          <a:ea typeface="+mn-ea"/>
                          <a:cs typeface="+mn-cs"/>
                        </a:rPr>
                        <a:t> (1) </a:t>
                      </a:r>
                      <a:r>
                        <a:rPr lang="en-US" sz="1800" b="1" kern="1200" dirty="0" err="1" smtClean="0">
                          <a:solidFill>
                            <a:schemeClr val="dk1"/>
                          </a:solidFill>
                          <a:effectLst/>
                          <a:latin typeface="Georgia" pitchFamily="18" charset="0"/>
                          <a:ea typeface="+mn-ea"/>
                          <a:cs typeface="+mn-cs"/>
                        </a:rPr>
                        <a:t>diatur</a:t>
                      </a:r>
                      <a:r>
                        <a:rPr lang="en-US" sz="1800" b="1" kern="1200" dirty="0" smtClean="0">
                          <a:solidFill>
                            <a:schemeClr val="dk1"/>
                          </a:solidFill>
                          <a:effectLst/>
                          <a:latin typeface="Georgia" pitchFamily="18" charset="0"/>
                          <a:ea typeface="+mn-ea"/>
                          <a:cs typeface="+mn-cs"/>
                        </a:rPr>
                        <a:t> </a:t>
                      </a:r>
                      <a:r>
                        <a:rPr lang="en-US" sz="1800" b="1" kern="1200" dirty="0" err="1" smtClean="0">
                          <a:solidFill>
                            <a:schemeClr val="dk1"/>
                          </a:solidFill>
                          <a:effectLst/>
                          <a:latin typeface="Georgia" pitchFamily="18" charset="0"/>
                          <a:ea typeface="+mn-ea"/>
                          <a:cs typeface="+mn-cs"/>
                        </a:rPr>
                        <a:t>dengan</a:t>
                      </a:r>
                      <a:r>
                        <a:rPr lang="en-US" sz="1800" b="1" kern="1200" dirty="0" smtClean="0">
                          <a:solidFill>
                            <a:schemeClr val="dk1"/>
                          </a:solidFill>
                          <a:effectLst/>
                          <a:latin typeface="Georgia" pitchFamily="18" charset="0"/>
                          <a:ea typeface="+mn-ea"/>
                          <a:cs typeface="+mn-cs"/>
                        </a:rPr>
                        <a:t> </a:t>
                      </a:r>
                      <a:r>
                        <a:rPr lang="en-US" sz="1800" b="1" kern="1200" dirty="0" err="1" smtClean="0">
                          <a:solidFill>
                            <a:schemeClr val="dk1"/>
                          </a:solidFill>
                          <a:effectLst/>
                          <a:latin typeface="Georgia" pitchFamily="18" charset="0"/>
                          <a:ea typeface="+mn-ea"/>
                          <a:cs typeface="+mn-cs"/>
                        </a:rPr>
                        <a:t>Peraturan</a:t>
                      </a:r>
                      <a:r>
                        <a:rPr lang="en-US" sz="1800" b="1" kern="1200" dirty="0" smtClean="0">
                          <a:solidFill>
                            <a:schemeClr val="dk1"/>
                          </a:solidFill>
                          <a:effectLst/>
                          <a:latin typeface="Georgia" pitchFamily="18" charset="0"/>
                          <a:ea typeface="+mn-ea"/>
                          <a:cs typeface="+mn-cs"/>
                        </a:rPr>
                        <a:t> </a:t>
                      </a:r>
                      <a:r>
                        <a:rPr lang="en-US" sz="1800" b="1" kern="1200" dirty="0" err="1" smtClean="0">
                          <a:solidFill>
                            <a:schemeClr val="dk1"/>
                          </a:solidFill>
                          <a:effectLst/>
                          <a:latin typeface="Georgia" pitchFamily="18" charset="0"/>
                          <a:ea typeface="+mn-ea"/>
                          <a:cs typeface="+mn-cs"/>
                        </a:rPr>
                        <a:t>Pemerintah</a:t>
                      </a:r>
                      <a:r>
                        <a:rPr lang="en-US" sz="1800" b="1" kern="1200" dirty="0" smtClean="0">
                          <a:solidFill>
                            <a:schemeClr val="dk1"/>
                          </a:solidFill>
                          <a:effectLst/>
                          <a:latin typeface="Georgia" pitchFamily="18" charset="0"/>
                          <a:ea typeface="+mn-ea"/>
                          <a:cs typeface="+mn-cs"/>
                        </a:rPr>
                        <a:t>.</a:t>
                      </a:r>
                    </a:p>
                    <a:p>
                      <a:pPr marL="342900" indent="-342900" algn="ctr">
                        <a:buFont typeface="+mj-lt"/>
                        <a:buAutoNum type="arabicParenR"/>
                      </a:pPr>
                      <a:endParaRPr lang="en-US" sz="1400" kern="1200" dirty="0">
                        <a:solidFill>
                          <a:schemeClr val="dk1"/>
                        </a:solidFill>
                        <a:effectLst/>
                        <a:latin typeface="Georgia" pitchFamily="18" charset="0"/>
                        <a:ea typeface="+mn-ea"/>
                        <a:cs typeface="+mn-cs"/>
                      </a:endParaRPr>
                    </a:p>
                  </a:txBody>
                  <a:tcPr marL="54155" marR="54155" marT="0" marB="0"/>
                </a:tc>
                <a:tc>
                  <a:txBody>
                    <a:bodyPr/>
                    <a:lstStyle/>
                    <a:p>
                      <a:pPr marL="0" indent="0" algn="just">
                        <a:buFont typeface="+mj-lt"/>
                        <a:buNone/>
                      </a:pPr>
                      <a:r>
                        <a:rPr lang="en-US" sz="1800" kern="1200" dirty="0" err="1" smtClean="0">
                          <a:solidFill>
                            <a:schemeClr val="dk1"/>
                          </a:solidFill>
                          <a:effectLst/>
                          <a:latin typeface="Georgia" pitchFamily="18" charset="0"/>
                          <a:ea typeface="+mn-ea"/>
                          <a:cs typeface="+mn-cs"/>
                        </a:rPr>
                        <a:t>Tidak</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semua</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anak</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korban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mendapatkan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Restitusi</a:t>
                      </a:r>
                      <a:r>
                        <a:rPr lang="en-US" sz="1800" kern="1200" dirty="0" smtClean="0">
                          <a:solidFill>
                            <a:schemeClr val="dk1"/>
                          </a:solidFill>
                          <a:effectLst/>
                          <a:latin typeface="Georgia" pitchFamily="18" charset="0"/>
                          <a:ea typeface="+mn-ea"/>
                          <a:cs typeface="+mn-cs"/>
                        </a:rPr>
                        <a:t>, yang </a:t>
                      </a:r>
                      <a:r>
                        <a:rPr lang="en-US" sz="1800" kern="1200" dirty="0" err="1" smtClean="0">
                          <a:solidFill>
                            <a:schemeClr val="dk1"/>
                          </a:solidFill>
                          <a:effectLst/>
                          <a:latin typeface="Georgia" pitchFamily="18" charset="0"/>
                          <a:ea typeface="+mn-ea"/>
                          <a:cs typeface="+mn-cs"/>
                        </a:rPr>
                        <a:t>mendapatkan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restitusi</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meliputi</a:t>
                      </a:r>
                      <a:r>
                        <a:rPr lang="en-US" sz="1800" kern="1200" dirty="0" smtClean="0">
                          <a:solidFill>
                            <a:schemeClr val="dk1"/>
                          </a:solidFill>
                          <a:effectLst/>
                          <a:latin typeface="Georgia" pitchFamily="18" charset="0"/>
                          <a:ea typeface="+mn-ea"/>
                          <a:cs typeface="+mn-cs"/>
                        </a:rPr>
                        <a:t>:</a:t>
                      </a:r>
                    </a:p>
                    <a:p>
                      <a:endParaRPr lang="en-US" sz="1800" kern="1200" dirty="0" smtClean="0">
                        <a:solidFill>
                          <a:schemeClr val="dk1"/>
                        </a:solidFill>
                        <a:effectLst/>
                        <a:latin typeface="Georgia" pitchFamily="18" charset="0"/>
                        <a:ea typeface="+mn-ea"/>
                        <a:cs typeface="+mn-cs"/>
                      </a:endParaRPr>
                    </a:p>
                    <a:p>
                      <a:pPr marL="342900" lvl="0" indent="-342900" algn="just">
                        <a:buFont typeface="+mj-lt"/>
                        <a:buAutoNum type="alphaLcPeriod"/>
                      </a:pPr>
                      <a:r>
                        <a:rPr lang="id-ID" sz="1800" b="1" kern="1200" dirty="0" smtClean="0">
                          <a:solidFill>
                            <a:schemeClr val="dk1"/>
                          </a:solidFill>
                          <a:effectLst/>
                          <a:latin typeface="Georgia" pitchFamily="18" charset="0"/>
                          <a:ea typeface="+mn-ea"/>
                          <a:cs typeface="+mn-cs"/>
                        </a:rPr>
                        <a:t>Anak yang berhadapan dengan hukum</a:t>
                      </a:r>
                      <a:r>
                        <a:rPr lang="en-US" sz="1800" b="1" kern="1200" dirty="0" smtClean="0">
                          <a:solidFill>
                            <a:schemeClr val="dk1"/>
                          </a:solidFill>
                          <a:effectLst/>
                          <a:latin typeface="Georgia" pitchFamily="18" charset="0"/>
                          <a:ea typeface="+mn-ea"/>
                          <a:cs typeface="+mn-cs"/>
                        </a:rPr>
                        <a:t> (</a:t>
                      </a:r>
                      <a:r>
                        <a:rPr lang="en-US" sz="1800" b="1" kern="1200" dirty="0" err="1" smtClean="0">
                          <a:solidFill>
                            <a:schemeClr val="dk1"/>
                          </a:solidFill>
                          <a:effectLst/>
                          <a:latin typeface="Georgia" pitchFamily="18" charset="0"/>
                          <a:ea typeface="+mn-ea"/>
                          <a:cs typeface="+mn-cs"/>
                        </a:rPr>
                        <a:t>hanya</a:t>
                      </a:r>
                      <a:r>
                        <a:rPr lang="en-US" sz="1800" b="1" kern="1200" dirty="0" smtClean="0">
                          <a:solidFill>
                            <a:schemeClr val="dk1"/>
                          </a:solidFill>
                          <a:effectLst/>
                          <a:latin typeface="Georgia" pitchFamily="18" charset="0"/>
                          <a:ea typeface="+mn-ea"/>
                          <a:cs typeface="+mn-cs"/>
                        </a:rPr>
                        <a:t> </a:t>
                      </a:r>
                      <a:r>
                        <a:rPr lang="en-US" sz="1800" b="1" kern="1200" dirty="0" err="1" smtClean="0">
                          <a:solidFill>
                            <a:schemeClr val="dk1"/>
                          </a:solidFill>
                          <a:effectLst/>
                          <a:latin typeface="Georgia" pitchFamily="18" charset="0"/>
                          <a:ea typeface="+mn-ea"/>
                          <a:cs typeface="+mn-cs"/>
                        </a:rPr>
                        <a:t>anak</a:t>
                      </a:r>
                      <a:r>
                        <a:rPr lang="en-US" sz="1800" b="1" kern="1200" dirty="0" smtClean="0">
                          <a:solidFill>
                            <a:schemeClr val="dk1"/>
                          </a:solidFill>
                          <a:effectLst/>
                          <a:latin typeface="Georgia" pitchFamily="18" charset="0"/>
                          <a:ea typeface="+mn-ea"/>
                          <a:cs typeface="+mn-cs"/>
                        </a:rPr>
                        <a:t> </a:t>
                      </a:r>
                      <a:r>
                        <a:rPr lang="en-US" sz="1800" b="1" kern="1200" dirty="0" err="1" smtClean="0">
                          <a:solidFill>
                            <a:schemeClr val="dk1"/>
                          </a:solidFill>
                          <a:effectLst/>
                          <a:latin typeface="Georgia" pitchFamily="18" charset="0"/>
                          <a:ea typeface="+mn-ea"/>
                          <a:cs typeface="+mn-cs"/>
                        </a:rPr>
                        <a:t>korban</a:t>
                      </a:r>
                      <a:r>
                        <a:rPr lang="en-US" sz="1800" b="1" kern="1200" dirty="0" smtClean="0">
                          <a:solidFill>
                            <a:schemeClr val="dk1"/>
                          </a:solidFill>
                          <a:effectLst/>
                          <a:latin typeface="Georgia" pitchFamily="18" charset="0"/>
                          <a:ea typeface="+mn-ea"/>
                          <a:cs typeface="+mn-cs"/>
                        </a:rPr>
                        <a:t> </a:t>
                      </a:r>
                      <a:r>
                        <a:rPr lang="en-US" sz="1800" b="1" kern="1200" dirty="0" err="1" smtClean="0">
                          <a:solidFill>
                            <a:schemeClr val="dk1"/>
                          </a:solidFill>
                          <a:effectLst/>
                          <a:latin typeface="Georgia" pitchFamily="18" charset="0"/>
                          <a:ea typeface="+mn-ea"/>
                          <a:cs typeface="+mn-cs"/>
                        </a:rPr>
                        <a:t>saja</a:t>
                      </a:r>
                      <a:r>
                        <a:rPr lang="en-US" sz="1800" b="1" kern="1200" dirty="0" smtClean="0">
                          <a:solidFill>
                            <a:schemeClr val="dk1"/>
                          </a:solidFill>
                          <a:effectLst/>
                          <a:latin typeface="Georgia" pitchFamily="18" charset="0"/>
                          <a:ea typeface="+mn-ea"/>
                          <a:cs typeface="+mn-cs"/>
                        </a:rPr>
                        <a:t>);</a:t>
                      </a:r>
                    </a:p>
                    <a:p>
                      <a:pPr marL="342900" lvl="0" indent="-342900" algn="just">
                        <a:buFont typeface="+mj-lt"/>
                        <a:buAutoNum type="alphaLcPeriod"/>
                      </a:pPr>
                      <a:r>
                        <a:rPr lang="id-ID" sz="1800" b="1" kern="1200" smtClean="0">
                          <a:solidFill>
                            <a:schemeClr val="dk1"/>
                          </a:solidFill>
                          <a:effectLst/>
                          <a:latin typeface="Georgia" pitchFamily="18" charset="0"/>
                          <a:ea typeface="+mn-ea"/>
                          <a:cs typeface="+mn-cs"/>
                        </a:rPr>
                        <a:t>Anak </a:t>
                      </a:r>
                      <a:r>
                        <a:rPr lang="en-US" sz="1800" b="1" kern="1200" dirty="0" smtClean="0">
                          <a:solidFill>
                            <a:schemeClr val="dk1"/>
                          </a:solidFill>
                          <a:effectLst/>
                          <a:latin typeface="Georgia" pitchFamily="18" charset="0"/>
                          <a:ea typeface="+mn-ea"/>
                          <a:cs typeface="+mn-cs"/>
                        </a:rPr>
                        <a:t>yang di</a:t>
                      </a:r>
                      <a:r>
                        <a:rPr lang="id-ID" sz="1800" b="1" kern="1200" dirty="0" smtClean="0">
                          <a:solidFill>
                            <a:schemeClr val="dk1"/>
                          </a:solidFill>
                          <a:effectLst/>
                          <a:latin typeface="Georgia" pitchFamily="18" charset="0"/>
                          <a:ea typeface="+mn-ea"/>
                          <a:cs typeface="+mn-cs"/>
                        </a:rPr>
                        <a:t>eksploitasi secara ekonomi dan/atau seksual</a:t>
                      </a:r>
                      <a:r>
                        <a:rPr lang="en-US" sz="1800" b="1" kern="1200" dirty="0" smtClean="0">
                          <a:solidFill>
                            <a:schemeClr val="dk1"/>
                          </a:solidFill>
                          <a:effectLst/>
                          <a:latin typeface="Georgia" pitchFamily="18" charset="0"/>
                          <a:ea typeface="+mn-ea"/>
                          <a:cs typeface="+mn-cs"/>
                        </a:rPr>
                        <a:t>;</a:t>
                      </a:r>
                      <a:endParaRPr lang="en-US" sz="1800" kern="1200" dirty="0" smtClean="0">
                        <a:solidFill>
                          <a:schemeClr val="dk1"/>
                        </a:solidFill>
                        <a:effectLst/>
                        <a:latin typeface="Georgia" pitchFamily="18" charset="0"/>
                        <a:ea typeface="+mn-ea"/>
                        <a:cs typeface="+mn-cs"/>
                      </a:endParaRPr>
                    </a:p>
                    <a:p>
                      <a:pPr marL="342900" lvl="0" indent="-342900" algn="just">
                        <a:buFont typeface="+mj-lt"/>
                        <a:buAutoNum type="alphaLcPeriod"/>
                      </a:pPr>
                      <a:r>
                        <a:rPr lang="id-ID" sz="1800" b="1" kern="1200" dirty="0" smtClean="0">
                          <a:solidFill>
                            <a:schemeClr val="dk1"/>
                          </a:solidFill>
                          <a:effectLst/>
                          <a:latin typeface="Georgia" pitchFamily="18" charset="0"/>
                          <a:ea typeface="+mn-ea"/>
                          <a:cs typeface="+mn-cs"/>
                        </a:rPr>
                        <a:t>Anak yang menjadi korban pornografi</a:t>
                      </a:r>
                      <a:r>
                        <a:rPr lang="en-US" sz="1800" b="1" kern="1200" dirty="0" smtClean="0">
                          <a:solidFill>
                            <a:schemeClr val="dk1"/>
                          </a:solidFill>
                          <a:effectLst/>
                          <a:latin typeface="Georgia" pitchFamily="18" charset="0"/>
                          <a:ea typeface="+mn-ea"/>
                          <a:cs typeface="+mn-cs"/>
                        </a:rPr>
                        <a:t>;</a:t>
                      </a:r>
                      <a:endParaRPr lang="en-US" sz="1800" kern="1200" dirty="0" smtClean="0">
                        <a:solidFill>
                          <a:schemeClr val="dk1"/>
                        </a:solidFill>
                        <a:effectLst/>
                        <a:latin typeface="Georgia" pitchFamily="18" charset="0"/>
                        <a:ea typeface="+mn-ea"/>
                        <a:cs typeface="+mn-cs"/>
                      </a:endParaRPr>
                    </a:p>
                    <a:p>
                      <a:pPr marL="342900" lvl="0" indent="-342900" algn="just">
                        <a:buFont typeface="+mj-lt"/>
                        <a:buAutoNum type="alphaLcPeriod"/>
                      </a:pPr>
                      <a:r>
                        <a:rPr lang="id-ID" sz="1800" b="1" kern="1200" dirty="0" smtClean="0">
                          <a:solidFill>
                            <a:schemeClr val="dk1"/>
                          </a:solidFill>
                          <a:effectLst/>
                          <a:latin typeface="Georgia" pitchFamily="18" charset="0"/>
                          <a:ea typeface="+mn-ea"/>
                          <a:cs typeface="+mn-cs"/>
                        </a:rPr>
                        <a:t>Anak korban penculikan, penjualan</a:t>
                      </a:r>
                      <a:r>
                        <a:rPr lang="en-US" sz="1800" b="1" kern="1200" dirty="0" smtClean="0">
                          <a:solidFill>
                            <a:schemeClr val="dk1"/>
                          </a:solidFill>
                          <a:effectLst/>
                          <a:latin typeface="Georgia" pitchFamily="18" charset="0"/>
                          <a:ea typeface="+mn-ea"/>
                          <a:cs typeface="+mn-cs"/>
                        </a:rPr>
                        <a:t>, </a:t>
                      </a:r>
                      <a:r>
                        <a:rPr lang="en-US" sz="1800" b="1" kern="1200" dirty="0" err="1" smtClean="0">
                          <a:solidFill>
                            <a:schemeClr val="dk1"/>
                          </a:solidFill>
                          <a:effectLst/>
                          <a:latin typeface="Georgia" pitchFamily="18" charset="0"/>
                          <a:ea typeface="+mn-ea"/>
                          <a:cs typeface="+mn-cs"/>
                        </a:rPr>
                        <a:t>dan</a:t>
                      </a:r>
                      <a:r>
                        <a:rPr lang="en-US" sz="1800" b="1" kern="1200" dirty="0" smtClean="0">
                          <a:solidFill>
                            <a:schemeClr val="dk1"/>
                          </a:solidFill>
                          <a:effectLst/>
                          <a:latin typeface="Georgia" pitchFamily="18" charset="0"/>
                          <a:ea typeface="+mn-ea"/>
                          <a:cs typeface="+mn-cs"/>
                        </a:rPr>
                        <a:t>/</a:t>
                      </a:r>
                      <a:r>
                        <a:rPr lang="en-US" sz="1800" b="1" kern="1200" dirty="0" err="1" smtClean="0">
                          <a:solidFill>
                            <a:schemeClr val="dk1"/>
                          </a:solidFill>
                          <a:effectLst/>
                          <a:latin typeface="Georgia" pitchFamily="18" charset="0"/>
                          <a:ea typeface="+mn-ea"/>
                          <a:cs typeface="+mn-cs"/>
                        </a:rPr>
                        <a:t>atau</a:t>
                      </a:r>
                      <a:r>
                        <a:rPr lang="en-US" sz="1800" b="1" kern="1200" dirty="0" smtClean="0">
                          <a:solidFill>
                            <a:schemeClr val="dk1"/>
                          </a:solidFill>
                          <a:effectLst/>
                          <a:latin typeface="Georgia" pitchFamily="18" charset="0"/>
                          <a:ea typeface="+mn-ea"/>
                          <a:cs typeface="+mn-cs"/>
                        </a:rPr>
                        <a:t> </a:t>
                      </a:r>
                      <a:r>
                        <a:rPr lang="id-ID" sz="1800" b="1" kern="1200" dirty="0" smtClean="0">
                          <a:solidFill>
                            <a:schemeClr val="dk1"/>
                          </a:solidFill>
                          <a:effectLst/>
                          <a:latin typeface="Georgia" pitchFamily="18" charset="0"/>
                          <a:ea typeface="+mn-ea"/>
                          <a:cs typeface="+mn-cs"/>
                        </a:rPr>
                        <a:t>perdagangan</a:t>
                      </a:r>
                      <a:r>
                        <a:rPr lang="en-US" sz="1800" b="1" kern="1200" dirty="0" smtClean="0">
                          <a:solidFill>
                            <a:schemeClr val="dk1"/>
                          </a:solidFill>
                          <a:effectLst/>
                          <a:latin typeface="Georgia" pitchFamily="18" charset="0"/>
                          <a:ea typeface="+mn-ea"/>
                          <a:cs typeface="+mn-cs"/>
                        </a:rPr>
                        <a:t>;</a:t>
                      </a:r>
                      <a:endParaRPr lang="en-US" sz="1800" kern="1200" dirty="0" smtClean="0">
                        <a:solidFill>
                          <a:schemeClr val="dk1"/>
                        </a:solidFill>
                        <a:effectLst/>
                        <a:latin typeface="Georgia" pitchFamily="18" charset="0"/>
                        <a:ea typeface="+mn-ea"/>
                        <a:cs typeface="+mn-cs"/>
                      </a:endParaRPr>
                    </a:p>
                    <a:p>
                      <a:pPr marL="342900" lvl="0" indent="-342900" algn="just">
                        <a:buFont typeface="+mj-lt"/>
                        <a:buAutoNum type="alphaLcPeriod"/>
                      </a:pPr>
                      <a:r>
                        <a:rPr lang="id-ID" sz="1800" b="1" kern="1200" dirty="0" smtClean="0">
                          <a:solidFill>
                            <a:schemeClr val="dk1"/>
                          </a:solidFill>
                          <a:effectLst/>
                          <a:latin typeface="Georgia" pitchFamily="18" charset="0"/>
                          <a:ea typeface="+mn-ea"/>
                          <a:cs typeface="+mn-cs"/>
                        </a:rPr>
                        <a:t>Anak korban kekerasan fisik</a:t>
                      </a:r>
                      <a:r>
                        <a:rPr lang="en-US" sz="1800" b="1" kern="1200" dirty="0" smtClean="0">
                          <a:solidFill>
                            <a:schemeClr val="dk1"/>
                          </a:solidFill>
                          <a:effectLst/>
                          <a:latin typeface="Georgia" pitchFamily="18" charset="0"/>
                          <a:ea typeface="+mn-ea"/>
                          <a:cs typeface="+mn-cs"/>
                        </a:rPr>
                        <a:t> </a:t>
                      </a:r>
                      <a:r>
                        <a:rPr lang="en-US" sz="1800" b="1" kern="1200" dirty="0" err="1" smtClean="0">
                          <a:solidFill>
                            <a:schemeClr val="dk1"/>
                          </a:solidFill>
                          <a:effectLst/>
                          <a:latin typeface="Georgia" pitchFamily="18" charset="0"/>
                          <a:ea typeface="+mn-ea"/>
                          <a:cs typeface="+mn-cs"/>
                        </a:rPr>
                        <a:t>dan</a:t>
                      </a:r>
                      <a:r>
                        <a:rPr lang="en-US" sz="1800" b="1" kern="1200" dirty="0" smtClean="0">
                          <a:solidFill>
                            <a:schemeClr val="dk1"/>
                          </a:solidFill>
                          <a:effectLst/>
                          <a:latin typeface="Georgia" pitchFamily="18" charset="0"/>
                          <a:ea typeface="+mn-ea"/>
                          <a:cs typeface="+mn-cs"/>
                        </a:rPr>
                        <a:t>/</a:t>
                      </a:r>
                      <a:r>
                        <a:rPr lang="en-US" sz="1800" b="1" kern="1200" dirty="0" err="1" smtClean="0">
                          <a:solidFill>
                            <a:schemeClr val="dk1"/>
                          </a:solidFill>
                          <a:effectLst/>
                          <a:latin typeface="Georgia" pitchFamily="18" charset="0"/>
                          <a:ea typeface="+mn-ea"/>
                          <a:cs typeface="+mn-cs"/>
                        </a:rPr>
                        <a:t>atau</a:t>
                      </a:r>
                      <a:r>
                        <a:rPr lang="en-US" sz="1800" b="1" kern="1200" dirty="0" smtClean="0">
                          <a:solidFill>
                            <a:schemeClr val="dk1"/>
                          </a:solidFill>
                          <a:effectLst/>
                          <a:latin typeface="Georgia" pitchFamily="18" charset="0"/>
                          <a:ea typeface="+mn-ea"/>
                          <a:cs typeface="+mn-cs"/>
                        </a:rPr>
                        <a:t> </a:t>
                      </a:r>
                      <a:r>
                        <a:rPr lang="en-US" sz="1800" b="1" kern="1200" dirty="0" err="1" smtClean="0">
                          <a:solidFill>
                            <a:schemeClr val="dk1"/>
                          </a:solidFill>
                          <a:effectLst/>
                          <a:latin typeface="Georgia" pitchFamily="18" charset="0"/>
                          <a:ea typeface="+mn-ea"/>
                          <a:cs typeface="+mn-cs"/>
                        </a:rPr>
                        <a:t>psikis</a:t>
                      </a:r>
                      <a:r>
                        <a:rPr lang="en-US" sz="1800" b="1" kern="1200" dirty="0" smtClean="0">
                          <a:solidFill>
                            <a:schemeClr val="dk1"/>
                          </a:solidFill>
                          <a:effectLst/>
                          <a:latin typeface="Georgia" pitchFamily="18" charset="0"/>
                          <a:ea typeface="+mn-ea"/>
                          <a:cs typeface="+mn-cs"/>
                        </a:rPr>
                        <a:t>;</a:t>
                      </a:r>
                      <a:endParaRPr lang="en-US" sz="1800" kern="1200" dirty="0" smtClean="0">
                        <a:solidFill>
                          <a:schemeClr val="dk1"/>
                        </a:solidFill>
                        <a:effectLst/>
                        <a:latin typeface="Georgia" pitchFamily="18" charset="0"/>
                        <a:ea typeface="+mn-ea"/>
                        <a:cs typeface="+mn-cs"/>
                      </a:endParaRPr>
                    </a:p>
                    <a:p>
                      <a:pPr marL="342900" lvl="0" indent="-342900" algn="just">
                        <a:buFont typeface="+mj-lt"/>
                        <a:buAutoNum type="alphaLcPeriod"/>
                      </a:pPr>
                      <a:r>
                        <a:rPr lang="en-US" sz="1800" b="1" kern="1200" dirty="0" err="1" smtClean="0">
                          <a:solidFill>
                            <a:schemeClr val="dk1"/>
                          </a:solidFill>
                          <a:effectLst/>
                          <a:latin typeface="Georgia" pitchFamily="18" charset="0"/>
                          <a:ea typeface="+mn-ea"/>
                          <a:cs typeface="+mn-cs"/>
                        </a:rPr>
                        <a:t>Anak</a:t>
                      </a:r>
                      <a:r>
                        <a:rPr lang="en-US" sz="1800" b="1" kern="1200" dirty="0" smtClean="0">
                          <a:solidFill>
                            <a:schemeClr val="dk1"/>
                          </a:solidFill>
                          <a:effectLst/>
                          <a:latin typeface="Georgia" pitchFamily="18" charset="0"/>
                          <a:ea typeface="+mn-ea"/>
                          <a:cs typeface="+mn-cs"/>
                        </a:rPr>
                        <a:t> </a:t>
                      </a:r>
                      <a:r>
                        <a:rPr lang="en-US" sz="1800" b="1" kern="1200" dirty="0" err="1" smtClean="0">
                          <a:solidFill>
                            <a:schemeClr val="dk1"/>
                          </a:solidFill>
                          <a:effectLst/>
                          <a:latin typeface="Georgia" pitchFamily="18" charset="0"/>
                          <a:ea typeface="+mn-ea"/>
                          <a:cs typeface="+mn-cs"/>
                        </a:rPr>
                        <a:t>korban</a:t>
                      </a:r>
                      <a:r>
                        <a:rPr lang="en-US" sz="1800" b="1" kern="1200" dirty="0" smtClean="0">
                          <a:solidFill>
                            <a:schemeClr val="dk1"/>
                          </a:solidFill>
                          <a:effectLst/>
                          <a:latin typeface="Georgia" pitchFamily="18" charset="0"/>
                          <a:ea typeface="+mn-ea"/>
                          <a:cs typeface="+mn-cs"/>
                        </a:rPr>
                        <a:t> </a:t>
                      </a:r>
                      <a:r>
                        <a:rPr lang="id-ID" sz="1800" b="1" kern="1200" dirty="0" smtClean="0">
                          <a:solidFill>
                            <a:schemeClr val="dk1"/>
                          </a:solidFill>
                          <a:effectLst/>
                          <a:latin typeface="Georgia" pitchFamily="18" charset="0"/>
                          <a:ea typeface="+mn-ea"/>
                          <a:cs typeface="+mn-cs"/>
                        </a:rPr>
                        <a:t>kejahatan</a:t>
                      </a:r>
                      <a:r>
                        <a:rPr lang="en-US" sz="1800" b="1" kern="1200" dirty="0" smtClean="0">
                          <a:solidFill>
                            <a:schemeClr val="dk1"/>
                          </a:solidFill>
                          <a:effectLst/>
                          <a:latin typeface="Georgia" pitchFamily="18" charset="0"/>
                          <a:ea typeface="+mn-ea"/>
                          <a:cs typeface="+mn-cs"/>
                        </a:rPr>
                        <a:t> </a:t>
                      </a:r>
                      <a:r>
                        <a:rPr lang="en-US" sz="1800" b="1" kern="1200" err="1" smtClean="0">
                          <a:solidFill>
                            <a:schemeClr val="dk1"/>
                          </a:solidFill>
                          <a:effectLst/>
                          <a:latin typeface="Georgia" pitchFamily="18" charset="0"/>
                          <a:ea typeface="+mn-ea"/>
                          <a:cs typeface="+mn-cs"/>
                        </a:rPr>
                        <a:t>seksual</a:t>
                      </a:r>
                      <a:r>
                        <a:rPr lang="en-US" sz="1800" b="1" kern="1200" smtClean="0">
                          <a:solidFill>
                            <a:schemeClr val="dk1"/>
                          </a:solidFill>
                          <a:effectLst/>
                          <a:latin typeface="Georgia" pitchFamily="18" charset="0"/>
                          <a:ea typeface="+mn-ea"/>
                          <a:cs typeface="+mn-cs"/>
                        </a:rPr>
                        <a:t>.</a:t>
                      </a:r>
                    </a:p>
                    <a:p>
                      <a:pPr marL="342900" lvl="0" indent="-342900" algn="just">
                        <a:buFont typeface="+mj-lt"/>
                        <a:buAutoNum type="alphaLcPeriod"/>
                      </a:pPr>
                      <a:endParaRPr lang="en-US" sz="1800" kern="1200" dirty="0">
                        <a:solidFill>
                          <a:schemeClr val="dk1"/>
                        </a:solidFill>
                        <a:effectLst/>
                        <a:latin typeface="Georgia" pitchFamily="18" charset="0"/>
                        <a:ea typeface="+mn-ea"/>
                        <a:cs typeface="+mn-cs"/>
                      </a:endParaRPr>
                    </a:p>
                  </a:txBody>
                  <a:tcPr marL="54155" marR="54155" marT="0" marB="0"/>
                </a:tc>
              </a:tr>
            </a:tbl>
          </a:graphicData>
        </a:graphic>
      </p:graphicFrame>
    </p:spTree>
    <p:extLst>
      <p:ext uri="{BB962C8B-B14F-4D97-AF65-F5344CB8AC3E}">
        <p14:creationId xmlns:p14="http://schemas.microsoft.com/office/powerpoint/2010/main" val="325110709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263917209"/>
              </p:ext>
            </p:extLst>
          </p:nvPr>
        </p:nvGraphicFramePr>
        <p:xfrm>
          <a:off x="0" y="-292607"/>
          <a:ext cx="9144000" cy="7150607"/>
        </p:xfrm>
        <a:graphic>
          <a:graphicData uri="http://schemas.openxmlformats.org/drawingml/2006/table">
            <a:tbl>
              <a:tblPr firstRow="1" firstCol="1" bandRow="1">
                <a:tableStyleId>{5C22544A-7EE6-4342-B048-85BDC9FD1C3A}</a:tableStyleId>
              </a:tblPr>
              <a:tblGrid>
                <a:gridCol w="533400"/>
                <a:gridCol w="2590800"/>
                <a:gridCol w="3200400"/>
                <a:gridCol w="2819400"/>
              </a:tblGrid>
              <a:tr h="756414">
                <a:tc>
                  <a:txBody>
                    <a:bodyPr/>
                    <a:lstStyle/>
                    <a:p>
                      <a:pPr algn="ctr">
                        <a:lnSpc>
                          <a:spcPct val="115000"/>
                        </a:lnSpc>
                        <a:spcAft>
                          <a:spcPts val="0"/>
                        </a:spcAft>
                      </a:pPr>
                      <a:r>
                        <a:rPr lang="en-US" sz="1600" dirty="0" smtClean="0">
                          <a:solidFill>
                            <a:schemeClr val="tx1"/>
                          </a:solidFill>
                          <a:effectLst/>
                          <a:latin typeface="Georgia" pitchFamily="18" charset="0"/>
                        </a:rPr>
                        <a:t>No.</a:t>
                      </a:r>
                      <a:endParaRPr lang="en-US" sz="1600" dirty="0">
                        <a:solidFill>
                          <a:schemeClr val="tx1"/>
                        </a:solidFill>
                        <a:effectLst/>
                        <a:latin typeface="Georgia" pitchFamily="18" charset="0"/>
                        <a:ea typeface="Calibri"/>
                        <a:cs typeface="Times New Roman"/>
                      </a:endParaRPr>
                    </a:p>
                  </a:txBody>
                  <a:tcPr marL="54155" marR="54155" marT="0" marB="0"/>
                </a:tc>
                <a:tc>
                  <a:txBody>
                    <a:bodyPr/>
                    <a:lstStyle/>
                    <a:p>
                      <a:pPr algn="ctr">
                        <a:lnSpc>
                          <a:spcPct val="115000"/>
                        </a:lnSpc>
                        <a:spcAft>
                          <a:spcPts val="0"/>
                        </a:spcAft>
                      </a:pPr>
                      <a:r>
                        <a:rPr lang="en-US" sz="1600" dirty="0" err="1" smtClean="0">
                          <a:solidFill>
                            <a:schemeClr val="tx1"/>
                          </a:solidFill>
                          <a:effectLst/>
                          <a:latin typeface="Georgia" pitchFamily="18" charset="0"/>
                        </a:rPr>
                        <a:t>Undang-Undang</a:t>
                      </a:r>
                      <a:r>
                        <a:rPr lang="en-US" sz="1600" dirty="0" smtClean="0">
                          <a:solidFill>
                            <a:schemeClr val="tx1"/>
                          </a:solidFill>
                          <a:effectLst/>
                          <a:latin typeface="Georgia" pitchFamily="18" charset="0"/>
                        </a:rPr>
                        <a:t>  </a:t>
                      </a:r>
                      <a:r>
                        <a:rPr lang="en-US" sz="1600" dirty="0" err="1" smtClean="0">
                          <a:solidFill>
                            <a:schemeClr val="tx1"/>
                          </a:solidFill>
                          <a:effectLst/>
                          <a:latin typeface="Georgia" pitchFamily="18" charset="0"/>
                        </a:rPr>
                        <a:t>Nomor</a:t>
                      </a:r>
                      <a:r>
                        <a:rPr lang="en-US" sz="1600" dirty="0" smtClean="0">
                          <a:solidFill>
                            <a:schemeClr val="tx1"/>
                          </a:solidFill>
                          <a:effectLst/>
                          <a:latin typeface="Georgia" pitchFamily="18" charset="0"/>
                        </a:rPr>
                        <a:t> 23 </a:t>
                      </a:r>
                      <a:r>
                        <a:rPr lang="en-US" sz="1600" dirty="0" err="1" smtClean="0">
                          <a:solidFill>
                            <a:schemeClr val="tx1"/>
                          </a:solidFill>
                          <a:effectLst/>
                          <a:latin typeface="Georgia" pitchFamily="18" charset="0"/>
                        </a:rPr>
                        <a:t>Tahun</a:t>
                      </a:r>
                      <a:r>
                        <a:rPr lang="en-US" sz="1600" dirty="0" smtClean="0">
                          <a:solidFill>
                            <a:schemeClr val="tx1"/>
                          </a:solidFill>
                          <a:effectLst/>
                          <a:latin typeface="Georgia" pitchFamily="18" charset="0"/>
                        </a:rPr>
                        <a:t> 2002 </a:t>
                      </a:r>
                      <a:endParaRPr lang="en-US" sz="1600" dirty="0">
                        <a:solidFill>
                          <a:schemeClr val="tx1"/>
                        </a:solidFill>
                        <a:effectLst/>
                        <a:latin typeface="Georgia" pitchFamily="18" charset="0"/>
                        <a:ea typeface="Calibri"/>
                        <a:cs typeface="Times New Roman"/>
                      </a:endParaRPr>
                    </a:p>
                  </a:txBody>
                  <a:tcPr marL="54155" marR="54155" marT="0" marB="0"/>
                </a:tc>
                <a:tc>
                  <a:txBody>
                    <a:bodyPr/>
                    <a:lstStyle/>
                    <a:p>
                      <a:pPr algn="ctr">
                        <a:lnSpc>
                          <a:spcPct val="115000"/>
                        </a:lnSpc>
                        <a:spcAft>
                          <a:spcPts val="0"/>
                        </a:spcAft>
                      </a:pPr>
                      <a:r>
                        <a:rPr lang="en-US" sz="1600" dirty="0" err="1" smtClean="0">
                          <a:solidFill>
                            <a:schemeClr val="tx1"/>
                          </a:solidFill>
                          <a:effectLst/>
                          <a:latin typeface="Georgia" pitchFamily="18" charset="0"/>
                        </a:rPr>
                        <a:t>Undang-Undang</a:t>
                      </a:r>
                      <a:r>
                        <a:rPr lang="en-US" sz="1600" dirty="0" smtClean="0">
                          <a:solidFill>
                            <a:schemeClr val="tx1"/>
                          </a:solidFill>
                          <a:effectLst/>
                          <a:latin typeface="Georgia" pitchFamily="18" charset="0"/>
                        </a:rPr>
                        <a:t>  </a:t>
                      </a:r>
                      <a:r>
                        <a:rPr lang="en-US" sz="1600" dirty="0" err="1" smtClean="0">
                          <a:solidFill>
                            <a:schemeClr val="tx1"/>
                          </a:solidFill>
                          <a:effectLst/>
                          <a:latin typeface="Georgia" pitchFamily="18" charset="0"/>
                        </a:rPr>
                        <a:t>Nomor</a:t>
                      </a:r>
                      <a:r>
                        <a:rPr lang="en-US" sz="1600" dirty="0" smtClean="0">
                          <a:solidFill>
                            <a:schemeClr val="tx1"/>
                          </a:solidFill>
                          <a:effectLst/>
                          <a:latin typeface="Georgia" pitchFamily="18" charset="0"/>
                        </a:rPr>
                        <a:t> 35 </a:t>
                      </a:r>
                      <a:r>
                        <a:rPr lang="en-US" sz="1600" dirty="0" err="1" smtClean="0">
                          <a:solidFill>
                            <a:schemeClr val="tx1"/>
                          </a:solidFill>
                          <a:effectLst/>
                          <a:latin typeface="Georgia" pitchFamily="18" charset="0"/>
                        </a:rPr>
                        <a:t>Tahun</a:t>
                      </a:r>
                      <a:r>
                        <a:rPr lang="en-US" sz="1600" dirty="0" smtClean="0">
                          <a:solidFill>
                            <a:schemeClr val="tx1"/>
                          </a:solidFill>
                          <a:effectLst/>
                          <a:latin typeface="Georgia" pitchFamily="18" charset="0"/>
                        </a:rPr>
                        <a:t> 2014</a:t>
                      </a:r>
                      <a:endParaRPr lang="en-US" sz="1600" dirty="0">
                        <a:solidFill>
                          <a:schemeClr val="tx1"/>
                        </a:solidFill>
                        <a:effectLst/>
                        <a:latin typeface="Georgia" pitchFamily="18" charset="0"/>
                        <a:ea typeface="Calibri"/>
                        <a:cs typeface="Times New Roman"/>
                      </a:endParaRPr>
                    </a:p>
                  </a:txBody>
                  <a:tcPr marL="54155" marR="54155" marT="0" marB="0"/>
                </a:tc>
                <a:tc>
                  <a:txBody>
                    <a:bodyPr/>
                    <a:lstStyle/>
                    <a:p>
                      <a:pPr algn="ctr">
                        <a:lnSpc>
                          <a:spcPct val="115000"/>
                        </a:lnSpc>
                        <a:spcAft>
                          <a:spcPts val="0"/>
                        </a:spcAft>
                      </a:pPr>
                      <a:r>
                        <a:rPr lang="en-US" sz="1600" dirty="0" err="1" smtClean="0">
                          <a:solidFill>
                            <a:schemeClr val="tx1"/>
                          </a:solidFill>
                          <a:effectLst/>
                          <a:latin typeface="Georgia" pitchFamily="18" charset="0"/>
                          <a:ea typeface="+mn-ea"/>
                          <a:cs typeface="+mn-cs"/>
                        </a:rPr>
                        <a:t>Keterangan</a:t>
                      </a:r>
                      <a:r>
                        <a:rPr lang="en-US" sz="1600" baseline="0" dirty="0" smtClean="0">
                          <a:solidFill>
                            <a:schemeClr val="tx1"/>
                          </a:solidFill>
                          <a:effectLst/>
                          <a:latin typeface="Georgia" pitchFamily="18" charset="0"/>
                          <a:ea typeface="+mn-ea"/>
                          <a:cs typeface="+mn-cs"/>
                        </a:rPr>
                        <a:t> </a:t>
                      </a:r>
                    </a:p>
                    <a:p>
                      <a:pPr algn="ctr">
                        <a:lnSpc>
                          <a:spcPct val="115000"/>
                        </a:lnSpc>
                        <a:spcAft>
                          <a:spcPts val="0"/>
                        </a:spcAft>
                      </a:pPr>
                      <a:r>
                        <a:rPr lang="en-US" sz="1600" baseline="0" dirty="0" err="1" smtClean="0">
                          <a:solidFill>
                            <a:schemeClr val="tx1"/>
                          </a:solidFill>
                          <a:effectLst/>
                          <a:latin typeface="Georgia" pitchFamily="18" charset="0"/>
                          <a:ea typeface="+mn-ea"/>
                          <a:cs typeface="+mn-cs"/>
                        </a:rPr>
                        <a:t>Perubahan</a:t>
                      </a:r>
                      <a:endParaRPr lang="en-US" sz="1600" dirty="0">
                        <a:solidFill>
                          <a:schemeClr val="tx1"/>
                        </a:solidFill>
                        <a:effectLst/>
                        <a:latin typeface="Georgia" pitchFamily="18" charset="0"/>
                        <a:ea typeface="Calibri"/>
                        <a:cs typeface="Times New Roman"/>
                      </a:endParaRPr>
                    </a:p>
                  </a:txBody>
                  <a:tcPr marL="54155" marR="54155" marT="0" marB="0"/>
                </a:tc>
              </a:tr>
              <a:tr h="6394193">
                <a:tc>
                  <a:txBody>
                    <a:bodyPr/>
                    <a:lstStyle/>
                    <a:p>
                      <a:pPr marL="0" lvl="0" indent="0">
                        <a:lnSpc>
                          <a:spcPct val="115000"/>
                        </a:lnSpc>
                        <a:spcAft>
                          <a:spcPts val="0"/>
                        </a:spcAft>
                        <a:buFont typeface="+mj-lt"/>
                        <a:buNone/>
                        <a:tabLst>
                          <a:tab pos="83820" algn="l"/>
                        </a:tabLst>
                      </a:pPr>
                      <a:r>
                        <a:rPr lang="en-US" sz="1600" dirty="0" smtClean="0">
                          <a:solidFill>
                            <a:schemeClr val="tx1"/>
                          </a:solidFill>
                          <a:effectLst/>
                          <a:latin typeface="Georgia" pitchFamily="18" charset="0"/>
                        </a:rPr>
                        <a:t>12. </a:t>
                      </a:r>
                      <a:endParaRPr lang="en-US" sz="1600" dirty="0">
                        <a:solidFill>
                          <a:schemeClr val="tx1"/>
                        </a:solidFill>
                        <a:effectLst/>
                        <a:latin typeface="Georgia" pitchFamily="18" charset="0"/>
                        <a:ea typeface="Calibri"/>
                        <a:cs typeface="Times New Roman"/>
                      </a:endParaRPr>
                    </a:p>
                  </a:txBody>
                  <a:tcPr marL="54155" marR="54155" marT="0" marB="0"/>
                </a:tc>
                <a:tc>
                  <a:txBody>
                    <a:bodyPr/>
                    <a:lstStyle/>
                    <a:p>
                      <a:pPr algn="ctr"/>
                      <a:r>
                        <a:rPr lang="id-ID" sz="1800" kern="1200" dirty="0" smtClean="0">
                          <a:solidFill>
                            <a:schemeClr val="dk1"/>
                          </a:solidFill>
                          <a:effectLst/>
                          <a:latin typeface="Georgia" pitchFamily="18" charset="0"/>
                          <a:ea typeface="+mn-ea"/>
                          <a:cs typeface="+mn-cs"/>
                        </a:rPr>
                        <a:t>Pasal 72</a:t>
                      </a:r>
                      <a:endParaRPr lang="en-US" sz="1800" kern="1200" dirty="0" smtClean="0">
                        <a:solidFill>
                          <a:schemeClr val="dk1"/>
                        </a:solidFill>
                        <a:effectLst/>
                        <a:latin typeface="Georgia" pitchFamily="18" charset="0"/>
                        <a:ea typeface="+mn-ea"/>
                        <a:cs typeface="+mn-cs"/>
                      </a:endParaRPr>
                    </a:p>
                    <a:p>
                      <a:pPr marL="342900" lvl="0" indent="-342900" algn="just">
                        <a:buFont typeface="+mj-lt"/>
                        <a:buAutoNum type="arabicParenR"/>
                      </a:pPr>
                      <a:r>
                        <a:rPr lang="id-ID" sz="1800" kern="1200" dirty="0" smtClean="0">
                          <a:solidFill>
                            <a:schemeClr val="dk1"/>
                          </a:solidFill>
                          <a:effectLst/>
                          <a:latin typeface="Georgia" pitchFamily="18" charset="0"/>
                          <a:ea typeface="+mn-ea"/>
                          <a:cs typeface="+mn-cs"/>
                        </a:rPr>
                        <a:t>Masyarakat berhak memperoleh kesempatan seluas-luasnya untuk berperan dalam perlindungan anak.</a:t>
                      </a:r>
                      <a:endParaRPr lang="en-US" sz="1800" kern="1200" dirty="0" smtClean="0">
                        <a:solidFill>
                          <a:schemeClr val="dk1"/>
                        </a:solidFill>
                        <a:effectLst/>
                        <a:latin typeface="Georgia" pitchFamily="18" charset="0"/>
                        <a:ea typeface="+mn-ea"/>
                        <a:cs typeface="+mn-cs"/>
                      </a:endParaRPr>
                    </a:p>
                    <a:p>
                      <a:pPr marL="342900" lvl="0" indent="-342900" algn="just">
                        <a:buFont typeface="+mj-lt"/>
                        <a:buAutoNum type="arabicParenR"/>
                      </a:pPr>
                      <a:r>
                        <a:rPr lang="id-ID" sz="1800" kern="1200" dirty="0" smtClean="0">
                          <a:solidFill>
                            <a:schemeClr val="dk1"/>
                          </a:solidFill>
                          <a:effectLst/>
                          <a:latin typeface="Georgia" pitchFamily="18" charset="0"/>
                          <a:ea typeface="+mn-ea"/>
                          <a:cs typeface="+mn-cs"/>
                        </a:rPr>
                        <a:t>Peran masyarakat sebagaimana dimaksud dalam ayat (1) dilakukan oleh orang perseorangan, lembaga perlindungan anak, lembaga sosial kemasyarakatan, lembaga swadaya masyarakat, lembaga pendidikan, lembaga keagamaan, badan usaha, dan media massa.</a:t>
                      </a:r>
                      <a:endParaRPr lang="en-US" sz="1800" kern="1200" dirty="0">
                        <a:solidFill>
                          <a:schemeClr val="dk1"/>
                        </a:solidFill>
                        <a:effectLst/>
                        <a:latin typeface="Georgia" pitchFamily="18" charset="0"/>
                        <a:ea typeface="+mn-ea"/>
                        <a:cs typeface="+mn-cs"/>
                      </a:endParaRPr>
                    </a:p>
                  </a:txBody>
                  <a:tcPr marL="54155" marR="54155" marT="0" marB="0"/>
                </a:tc>
                <a:tc>
                  <a:txBody>
                    <a:bodyPr/>
                    <a:lstStyle/>
                    <a:p>
                      <a:pPr algn="ctr"/>
                      <a:r>
                        <a:rPr lang="id-ID" sz="1800" kern="1200" dirty="0" smtClean="0">
                          <a:solidFill>
                            <a:schemeClr val="dk1"/>
                          </a:solidFill>
                          <a:effectLst/>
                          <a:latin typeface="Georgia" pitchFamily="18" charset="0"/>
                          <a:ea typeface="+mn-ea"/>
                          <a:cs typeface="+mn-cs"/>
                        </a:rPr>
                        <a:t>Pasal 72</a:t>
                      </a:r>
                      <a:endParaRPr lang="en-US" sz="1800" kern="1200" dirty="0" smtClean="0">
                        <a:solidFill>
                          <a:schemeClr val="dk1"/>
                        </a:solidFill>
                        <a:effectLst/>
                        <a:latin typeface="Georgia" pitchFamily="18" charset="0"/>
                        <a:ea typeface="+mn-ea"/>
                        <a:cs typeface="+mn-cs"/>
                      </a:endParaRPr>
                    </a:p>
                    <a:p>
                      <a:pPr marL="347663" indent="-347663" algn="just">
                        <a:buFont typeface="+mj-lt"/>
                        <a:buNone/>
                      </a:pPr>
                      <a:r>
                        <a:rPr lang="en-US" sz="1800" kern="1200" dirty="0" smtClean="0">
                          <a:solidFill>
                            <a:schemeClr val="dk1"/>
                          </a:solidFill>
                          <a:effectLst/>
                          <a:latin typeface="Georgia" pitchFamily="18" charset="0"/>
                          <a:ea typeface="+mn-ea"/>
                          <a:cs typeface="+mn-cs"/>
                        </a:rPr>
                        <a:t>(1) </a:t>
                      </a:r>
                      <a:r>
                        <a:rPr lang="id-ID" sz="1800" kern="1200" dirty="0" smtClean="0">
                          <a:solidFill>
                            <a:schemeClr val="dk1"/>
                          </a:solidFill>
                          <a:effectLst/>
                          <a:latin typeface="Georgia" pitchFamily="18" charset="0"/>
                          <a:ea typeface="+mn-ea"/>
                          <a:cs typeface="+mn-cs"/>
                        </a:rPr>
                        <a:t>Masyarakat berperan serta dalam Perlindungan Anak, baik secara perseorangan maupun kelompok.</a:t>
                      </a:r>
                      <a:endParaRPr lang="en-US" sz="1800" kern="1200" dirty="0" smtClean="0">
                        <a:solidFill>
                          <a:schemeClr val="dk1"/>
                        </a:solidFill>
                        <a:effectLst/>
                        <a:latin typeface="Georgia" pitchFamily="18" charset="0"/>
                        <a:ea typeface="+mn-ea"/>
                        <a:cs typeface="+mn-cs"/>
                      </a:endParaRPr>
                    </a:p>
                    <a:p>
                      <a:pPr marL="406400" lvl="0" indent="-406400" algn="just">
                        <a:buFont typeface="+mj-lt"/>
                        <a:buNone/>
                      </a:pPr>
                      <a:r>
                        <a:rPr lang="en-US" sz="1800" kern="1200" dirty="0" smtClean="0">
                          <a:solidFill>
                            <a:schemeClr val="dk1"/>
                          </a:solidFill>
                          <a:effectLst/>
                          <a:latin typeface="Georgia" pitchFamily="18" charset="0"/>
                          <a:ea typeface="+mn-ea"/>
                          <a:cs typeface="+mn-cs"/>
                        </a:rPr>
                        <a:t>(2) </a:t>
                      </a:r>
                      <a:r>
                        <a:rPr lang="en-US" sz="1800" kern="1200" dirty="0" err="1" smtClean="0">
                          <a:solidFill>
                            <a:schemeClr val="dk1"/>
                          </a:solidFill>
                          <a:effectLst/>
                          <a:latin typeface="Georgia" pitchFamily="18" charset="0"/>
                          <a:ea typeface="+mn-ea"/>
                          <a:cs typeface="+mn-cs"/>
                        </a:rPr>
                        <a:t>Peran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Masyarakat</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sebagaimana</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dimaksud</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pada</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ayat</a:t>
                      </a:r>
                      <a:r>
                        <a:rPr lang="en-US" sz="1800" kern="1200" dirty="0" smtClean="0">
                          <a:solidFill>
                            <a:schemeClr val="dk1"/>
                          </a:solidFill>
                          <a:effectLst/>
                          <a:latin typeface="Georgia" pitchFamily="18" charset="0"/>
                          <a:ea typeface="+mn-ea"/>
                          <a:cs typeface="+mn-cs"/>
                        </a:rPr>
                        <a:t> (1) </a:t>
                      </a:r>
                      <a:r>
                        <a:rPr lang="en-US" sz="1800" kern="1200" dirty="0" err="1" smtClean="0">
                          <a:solidFill>
                            <a:schemeClr val="dk1"/>
                          </a:solidFill>
                          <a:effectLst/>
                          <a:latin typeface="Georgia" pitchFamily="18" charset="0"/>
                          <a:ea typeface="+mn-ea"/>
                          <a:cs typeface="+mn-cs"/>
                        </a:rPr>
                        <a:t>dilakukan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oleh</a:t>
                      </a:r>
                      <a:r>
                        <a:rPr lang="en-US" sz="1800" kern="1200" dirty="0" smtClean="0">
                          <a:solidFill>
                            <a:schemeClr val="dk1"/>
                          </a:solidFill>
                          <a:effectLst/>
                          <a:latin typeface="Georgia" pitchFamily="18" charset="0"/>
                          <a:ea typeface="+mn-ea"/>
                          <a:cs typeface="+mn-cs"/>
                        </a:rPr>
                        <a:t> orang </a:t>
                      </a:r>
                      <a:r>
                        <a:rPr lang="en-US" sz="1800" kern="1200" dirty="0" err="1" smtClean="0">
                          <a:solidFill>
                            <a:schemeClr val="dk1"/>
                          </a:solidFill>
                          <a:effectLst/>
                          <a:latin typeface="Georgia" pitchFamily="18" charset="0"/>
                          <a:ea typeface="+mn-ea"/>
                          <a:cs typeface="+mn-cs"/>
                        </a:rPr>
                        <a:t>perseorangan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lembaga</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perlindungan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anak</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lembaga</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kesejahteraan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sosial</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organisasi</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kemasyarakatan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lembaga</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pendidikan</a:t>
                      </a:r>
                      <a:r>
                        <a:rPr lang="en-US" sz="1800" kern="1200" dirty="0" smtClean="0">
                          <a:solidFill>
                            <a:schemeClr val="dk1"/>
                          </a:solidFill>
                          <a:effectLst/>
                          <a:latin typeface="Georgia" pitchFamily="18" charset="0"/>
                          <a:ea typeface="+mn-ea"/>
                          <a:cs typeface="+mn-cs"/>
                        </a:rPr>
                        <a:t>, media </a:t>
                      </a:r>
                      <a:r>
                        <a:rPr lang="en-US" sz="1800" kern="1200" dirty="0" err="1" smtClean="0">
                          <a:solidFill>
                            <a:schemeClr val="dk1"/>
                          </a:solidFill>
                          <a:effectLst/>
                          <a:latin typeface="Georgia" pitchFamily="18" charset="0"/>
                          <a:ea typeface="+mn-ea"/>
                          <a:cs typeface="+mn-cs"/>
                        </a:rPr>
                        <a:t>massa</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dan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dunia</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usaha</a:t>
                      </a:r>
                      <a:r>
                        <a:rPr lang="en-US" sz="1800" kern="1200" dirty="0" smtClean="0">
                          <a:solidFill>
                            <a:schemeClr val="dk1"/>
                          </a:solidFill>
                          <a:effectLst/>
                          <a:latin typeface="Georgia" pitchFamily="18" charset="0"/>
                          <a:ea typeface="+mn-ea"/>
                          <a:cs typeface="+mn-cs"/>
                        </a:rPr>
                        <a:t>. </a:t>
                      </a:r>
                    </a:p>
                    <a:p>
                      <a:pPr marL="406400" marR="0" lvl="0" indent="-406400" algn="just" defTabSz="914400" rtl="0" eaLnBrk="1" fontAlgn="auto" latinLnBrk="0" hangingPunct="1">
                        <a:lnSpc>
                          <a:spcPct val="100000"/>
                        </a:lnSpc>
                        <a:spcBef>
                          <a:spcPts val="0"/>
                        </a:spcBef>
                        <a:spcAft>
                          <a:spcPts val="0"/>
                        </a:spcAft>
                        <a:buClrTx/>
                        <a:buSzTx/>
                        <a:buFont typeface="+mj-lt"/>
                        <a:buNone/>
                        <a:tabLst/>
                        <a:defRPr/>
                      </a:pPr>
                      <a:r>
                        <a:rPr lang="en-US" sz="1800" kern="1200" dirty="0" smtClean="0">
                          <a:solidFill>
                            <a:schemeClr val="dk1"/>
                          </a:solidFill>
                          <a:effectLst/>
                          <a:latin typeface="+mn-lt"/>
                          <a:ea typeface="+mn-ea"/>
                          <a:cs typeface="+mn-cs"/>
                        </a:rPr>
                        <a:t>(3) </a:t>
                      </a:r>
                      <a:r>
                        <a:rPr lang="id-ID" sz="1800" kern="1200" dirty="0" smtClean="0">
                          <a:solidFill>
                            <a:schemeClr val="dk1"/>
                          </a:solidFill>
                          <a:effectLst/>
                          <a:latin typeface="Georgia" pitchFamily="18" charset="0"/>
                          <a:ea typeface="+mn-ea"/>
                          <a:cs typeface="+mn-cs"/>
                        </a:rPr>
                        <a:t>Peran </a:t>
                      </a:r>
                      <a:r>
                        <a:rPr lang="en-US" sz="1800" kern="1200" dirty="0" err="1" smtClean="0">
                          <a:solidFill>
                            <a:schemeClr val="dk1"/>
                          </a:solidFill>
                          <a:effectLst/>
                          <a:latin typeface="Georgia" pitchFamily="18" charset="0"/>
                          <a:ea typeface="+mn-ea"/>
                          <a:cs typeface="+mn-cs"/>
                        </a:rPr>
                        <a:t>Masyarakat</a:t>
                      </a:r>
                      <a:r>
                        <a:rPr lang="id-ID" sz="1800" kern="1200" dirty="0" smtClean="0">
                          <a:solidFill>
                            <a:schemeClr val="dk1"/>
                          </a:solidFill>
                          <a:effectLst/>
                          <a:latin typeface="Georgia" pitchFamily="18" charset="0"/>
                          <a:ea typeface="+mn-ea"/>
                          <a:cs typeface="+mn-cs"/>
                        </a:rPr>
                        <a:t> dalam penyelenggaran </a:t>
                      </a:r>
                      <a:r>
                        <a:rPr lang="en-AU" sz="1800" kern="1200" dirty="0" smtClean="0">
                          <a:solidFill>
                            <a:schemeClr val="dk1"/>
                          </a:solidFill>
                          <a:effectLst/>
                          <a:latin typeface="Georgia" pitchFamily="18" charset="0"/>
                          <a:ea typeface="+mn-ea"/>
                          <a:cs typeface="+mn-cs"/>
                        </a:rPr>
                        <a:t>P</a:t>
                      </a:r>
                      <a:r>
                        <a:rPr lang="id-ID" sz="1800" kern="1200" dirty="0" smtClean="0">
                          <a:solidFill>
                            <a:schemeClr val="dk1"/>
                          </a:solidFill>
                          <a:effectLst/>
                          <a:latin typeface="Georgia" pitchFamily="18" charset="0"/>
                          <a:ea typeface="+mn-ea"/>
                          <a:cs typeface="+mn-cs"/>
                        </a:rPr>
                        <a:t>erlindungan Anak sebagaimana dimaksud pada ayat (1) dilakukan dengan cara:</a:t>
                      </a:r>
                      <a:endParaRPr lang="en-US" sz="1800" kern="1200" dirty="0" smtClean="0">
                        <a:solidFill>
                          <a:schemeClr val="dk1"/>
                        </a:solidFill>
                        <a:effectLst/>
                        <a:latin typeface="Georgia" pitchFamily="18" charset="0"/>
                        <a:ea typeface="+mn-ea"/>
                        <a:cs typeface="+mn-cs"/>
                      </a:endParaRPr>
                    </a:p>
                    <a:p>
                      <a:pPr marL="406400" lvl="0" indent="-406400" algn="just">
                        <a:buFont typeface="+mj-lt"/>
                        <a:buNone/>
                      </a:pPr>
                      <a:endParaRPr lang="en-US" sz="1800" kern="1200" dirty="0">
                        <a:solidFill>
                          <a:schemeClr val="dk1"/>
                        </a:solidFill>
                        <a:effectLst/>
                        <a:latin typeface="Georgia" pitchFamily="18" charset="0"/>
                        <a:ea typeface="+mn-ea"/>
                        <a:cs typeface="+mn-cs"/>
                      </a:endParaRPr>
                    </a:p>
                  </a:txBody>
                  <a:tcPr marL="54155" marR="54155" marT="0" marB="0"/>
                </a:tc>
                <a:tc>
                  <a:txBody>
                    <a:bodyPr/>
                    <a:lstStyle/>
                    <a:p>
                      <a:pPr algn="just"/>
                      <a:r>
                        <a:rPr lang="en-US" sz="1800" b="1" kern="1200" dirty="0" err="1" smtClean="0">
                          <a:solidFill>
                            <a:schemeClr val="dk1"/>
                          </a:solidFill>
                          <a:effectLst/>
                          <a:latin typeface="Georgia" pitchFamily="18" charset="0"/>
                          <a:ea typeface="+mn-ea"/>
                          <a:cs typeface="+mn-cs"/>
                        </a:rPr>
                        <a:t>Harus</a:t>
                      </a:r>
                      <a:r>
                        <a:rPr lang="en-US" sz="1800" b="1" kern="1200" dirty="0" smtClean="0">
                          <a:solidFill>
                            <a:schemeClr val="dk1"/>
                          </a:solidFill>
                          <a:effectLst/>
                          <a:latin typeface="Georgia" pitchFamily="18" charset="0"/>
                          <a:ea typeface="+mn-ea"/>
                          <a:cs typeface="+mn-cs"/>
                        </a:rPr>
                        <a:t> </a:t>
                      </a:r>
                      <a:r>
                        <a:rPr lang="en-US" sz="1800" b="1" kern="1200" dirty="0" err="1" smtClean="0">
                          <a:solidFill>
                            <a:schemeClr val="dk1"/>
                          </a:solidFill>
                          <a:effectLst/>
                          <a:latin typeface="Georgia" pitchFamily="18" charset="0"/>
                          <a:ea typeface="+mn-ea"/>
                          <a:cs typeface="+mn-cs"/>
                        </a:rPr>
                        <a:t>adanya</a:t>
                      </a:r>
                      <a:r>
                        <a:rPr lang="en-US" sz="1800" b="1" kern="1200" dirty="0" smtClean="0">
                          <a:solidFill>
                            <a:schemeClr val="dk1"/>
                          </a:solidFill>
                          <a:effectLst/>
                          <a:latin typeface="Georgia" pitchFamily="18" charset="0"/>
                          <a:ea typeface="+mn-ea"/>
                          <a:cs typeface="+mn-cs"/>
                        </a:rPr>
                        <a:t> </a:t>
                      </a:r>
                      <a:r>
                        <a:rPr lang="en-US" sz="1800" b="1" kern="1200" dirty="0" err="1" smtClean="0">
                          <a:solidFill>
                            <a:schemeClr val="dk1"/>
                          </a:solidFill>
                          <a:effectLst/>
                          <a:latin typeface="Georgia" pitchFamily="18" charset="0"/>
                          <a:ea typeface="+mn-ea"/>
                          <a:cs typeface="+mn-cs"/>
                        </a:rPr>
                        <a:t>keterlibatan</a:t>
                      </a:r>
                      <a:r>
                        <a:rPr lang="en-US" sz="1800" b="1" kern="1200" dirty="0" smtClean="0">
                          <a:solidFill>
                            <a:schemeClr val="dk1"/>
                          </a:solidFill>
                          <a:effectLst/>
                          <a:latin typeface="Georgia" pitchFamily="18" charset="0"/>
                          <a:ea typeface="+mn-ea"/>
                          <a:cs typeface="+mn-cs"/>
                        </a:rPr>
                        <a:t> </a:t>
                      </a:r>
                      <a:r>
                        <a:rPr lang="en-US" sz="1800" b="1" kern="1200" dirty="0" err="1" smtClean="0">
                          <a:solidFill>
                            <a:schemeClr val="dk1"/>
                          </a:solidFill>
                          <a:effectLst/>
                          <a:latin typeface="Georgia" pitchFamily="18" charset="0"/>
                          <a:ea typeface="+mn-ea"/>
                          <a:cs typeface="+mn-cs"/>
                        </a:rPr>
                        <a:t>masyarakat</a:t>
                      </a:r>
                      <a:r>
                        <a:rPr lang="en-US" sz="1800" b="1" kern="1200" dirty="0" smtClean="0">
                          <a:solidFill>
                            <a:schemeClr val="dk1"/>
                          </a:solidFill>
                          <a:effectLst/>
                          <a:latin typeface="Georgia" pitchFamily="18" charset="0"/>
                          <a:ea typeface="+mn-ea"/>
                          <a:cs typeface="+mn-cs"/>
                        </a:rPr>
                        <a:t> yang di </a:t>
                      </a:r>
                      <a:r>
                        <a:rPr lang="en-US" sz="1800" b="1" kern="1200" dirty="0" err="1" smtClean="0">
                          <a:solidFill>
                            <a:schemeClr val="dk1"/>
                          </a:solidFill>
                          <a:effectLst/>
                          <a:latin typeface="Georgia" pitchFamily="18" charset="0"/>
                          <a:ea typeface="+mn-ea"/>
                          <a:cs typeface="+mn-cs"/>
                        </a:rPr>
                        <a:t>dalamnya</a:t>
                      </a:r>
                      <a:r>
                        <a:rPr lang="en-US" sz="1800" b="1" kern="1200" dirty="0" smtClean="0">
                          <a:solidFill>
                            <a:schemeClr val="dk1"/>
                          </a:solidFill>
                          <a:effectLst/>
                          <a:latin typeface="Georgia" pitchFamily="18" charset="0"/>
                          <a:ea typeface="+mn-ea"/>
                          <a:cs typeface="+mn-cs"/>
                        </a:rPr>
                        <a:t> </a:t>
                      </a:r>
                      <a:r>
                        <a:rPr lang="en-US" sz="1800" b="1" kern="1200" dirty="0" err="1" smtClean="0">
                          <a:solidFill>
                            <a:schemeClr val="dk1"/>
                          </a:solidFill>
                          <a:effectLst/>
                          <a:latin typeface="Georgia" pitchFamily="18" charset="0"/>
                          <a:ea typeface="+mn-ea"/>
                          <a:cs typeface="+mn-cs"/>
                        </a:rPr>
                        <a:t>memuat</a:t>
                      </a:r>
                      <a:r>
                        <a:rPr lang="en-US" sz="1800" b="1" kern="1200" dirty="0" smtClean="0">
                          <a:solidFill>
                            <a:schemeClr val="dk1"/>
                          </a:solidFill>
                          <a:effectLst/>
                          <a:latin typeface="Georgia" pitchFamily="18" charset="0"/>
                          <a:ea typeface="+mn-ea"/>
                          <a:cs typeface="+mn-cs"/>
                        </a:rPr>
                        <a:t> </a:t>
                      </a:r>
                      <a:r>
                        <a:rPr lang="en-US" sz="1800" b="1" kern="1200" dirty="0" err="1" smtClean="0">
                          <a:solidFill>
                            <a:schemeClr val="dk1"/>
                          </a:solidFill>
                          <a:effectLst/>
                          <a:latin typeface="Georgia" pitchFamily="18" charset="0"/>
                          <a:ea typeface="+mn-ea"/>
                          <a:cs typeface="+mn-cs"/>
                        </a:rPr>
                        <a:t>unsur</a:t>
                      </a:r>
                      <a:r>
                        <a:rPr lang="en-US" sz="1800" b="1" kern="1200" dirty="0" smtClean="0">
                          <a:solidFill>
                            <a:schemeClr val="dk1"/>
                          </a:solidFill>
                          <a:effectLst/>
                          <a:latin typeface="Georgia" pitchFamily="18" charset="0"/>
                          <a:ea typeface="+mn-ea"/>
                          <a:cs typeface="+mn-cs"/>
                        </a:rPr>
                        <a:t> </a:t>
                      </a:r>
                      <a:r>
                        <a:rPr lang="en-US" sz="1800" b="1" kern="1200" dirty="0" err="1" smtClean="0">
                          <a:solidFill>
                            <a:schemeClr val="dk1"/>
                          </a:solidFill>
                          <a:effectLst/>
                          <a:latin typeface="Georgia" pitchFamily="18" charset="0"/>
                          <a:ea typeface="+mn-ea"/>
                          <a:cs typeface="+mn-cs"/>
                        </a:rPr>
                        <a:t>kelompok</a:t>
                      </a:r>
                      <a:r>
                        <a:rPr lang="en-US" sz="1800" b="1" kern="1200" dirty="0" smtClean="0">
                          <a:solidFill>
                            <a:schemeClr val="dk1"/>
                          </a:solidFill>
                          <a:effectLst/>
                          <a:latin typeface="Georgia" pitchFamily="18" charset="0"/>
                          <a:ea typeface="+mn-ea"/>
                          <a:cs typeface="+mn-cs"/>
                        </a:rPr>
                        <a:t> </a:t>
                      </a:r>
                      <a:r>
                        <a:rPr lang="en-US" sz="1800" b="1" kern="1200" dirty="0" err="1" smtClean="0">
                          <a:solidFill>
                            <a:schemeClr val="dk1"/>
                          </a:solidFill>
                          <a:effectLst/>
                          <a:latin typeface="Georgia" pitchFamily="18" charset="0"/>
                          <a:ea typeface="+mn-ea"/>
                          <a:cs typeface="+mn-cs"/>
                        </a:rPr>
                        <a:t>masyarakat</a:t>
                      </a:r>
                      <a:r>
                        <a:rPr lang="en-US" sz="1800" b="1" kern="1200" dirty="0" smtClean="0">
                          <a:solidFill>
                            <a:schemeClr val="dk1"/>
                          </a:solidFill>
                          <a:effectLst/>
                          <a:latin typeface="Georgia" pitchFamily="18" charset="0"/>
                          <a:ea typeface="+mn-ea"/>
                          <a:cs typeface="+mn-cs"/>
                        </a:rPr>
                        <a:t>, </a:t>
                      </a:r>
                      <a:r>
                        <a:rPr lang="en-US" sz="1800" b="1" kern="1200" dirty="0" err="1" smtClean="0">
                          <a:solidFill>
                            <a:schemeClr val="dk1"/>
                          </a:solidFill>
                          <a:effectLst/>
                          <a:latin typeface="Georgia" pitchFamily="18" charset="0"/>
                          <a:ea typeface="+mn-ea"/>
                          <a:cs typeface="+mn-cs"/>
                        </a:rPr>
                        <a:t>organisasi</a:t>
                      </a:r>
                      <a:r>
                        <a:rPr lang="en-US" sz="1800" b="1" kern="1200" dirty="0" smtClean="0">
                          <a:solidFill>
                            <a:schemeClr val="dk1"/>
                          </a:solidFill>
                          <a:effectLst/>
                          <a:latin typeface="Georgia" pitchFamily="18" charset="0"/>
                          <a:ea typeface="+mn-ea"/>
                          <a:cs typeface="+mn-cs"/>
                        </a:rPr>
                        <a:t> </a:t>
                      </a:r>
                      <a:r>
                        <a:rPr lang="en-US" sz="1800" b="1" kern="1200" dirty="0" err="1" smtClean="0">
                          <a:solidFill>
                            <a:schemeClr val="dk1"/>
                          </a:solidFill>
                          <a:effectLst/>
                          <a:latin typeface="Georgia" pitchFamily="18" charset="0"/>
                          <a:ea typeface="+mn-ea"/>
                          <a:cs typeface="+mn-cs"/>
                        </a:rPr>
                        <a:t>kemasyarakatan</a:t>
                      </a:r>
                      <a:r>
                        <a:rPr lang="en-US" sz="1800" b="1" kern="1200" dirty="0" smtClean="0">
                          <a:solidFill>
                            <a:schemeClr val="dk1"/>
                          </a:solidFill>
                          <a:effectLst/>
                          <a:latin typeface="Georgia" pitchFamily="18" charset="0"/>
                          <a:ea typeface="+mn-ea"/>
                          <a:cs typeface="+mn-cs"/>
                        </a:rPr>
                        <a:t>, </a:t>
                      </a:r>
                      <a:r>
                        <a:rPr lang="en-US" sz="1800" b="1" kern="1200" dirty="0" err="1" smtClean="0">
                          <a:solidFill>
                            <a:schemeClr val="dk1"/>
                          </a:solidFill>
                          <a:effectLst/>
                          <a:latin typeface="Georgia" pitchFamily="18" charset="0"/>
                          <a:ea typeface="+mn-ea"/>
                          <a:cs typeface="+mn-cs"/>
                        </a:rPr>
                        <a:t>dunia</a:t>
                      </a:r>
                      <a:r>
                        <a:rPr lang="en-US" sz="1800" b="1" kern="1200" dirty="0" smtClean="0">
                          <a:solidFill>
                            <a:schemeClr val="dk1"/>
                          </a:solidFill>
                          <a:effectLst/>
                          <a:latin typeface="Georgia" pitchFamily="18" charset="0"/>
                          <a:ea typeface="+mn-ea"/>
                          <a:cs typeface="+mn-cs"/>
                        </a:rPr>
                        <a:t> </a:t>
                      </a:r>
                      <a:r>
                        <a:rPr lang="en-US" sz="1800" b="1" kern="1200" dirty="0" err="1" smtClean="0">
                          <a:solidFill>
                            <a:schemeClr val="dk1"/>
                          </a:solidFill>
                          <a:effectLst/>
                          <a:latin typeface="Georgia" pitchFamily="18" charset="0"/>
                          <a:ea typeface="+mn-ea"/>
                          <a:cs typeface="+mn-cs"/>
                        </a:rPr>
                        <a:t>usaha</a:t>
                      </a:r>
                      <a:r>
                        <a:rPr lang="en-US" sz="1800" b="1" kern="1200" dirty="0" smtClean="0">
                          <a:solidFill>
                            <a:schemeClr val="dk1"/>
                          </a:solidFill>
                          <a:effectLst/>
                          <a:latin typeface="Georgia" pitchFamily="18" charset="0"/>
                          <a:ea typeface="+mn-ea"/>
                          <a:cs typeface="+mn-cs"/>
                        </a:rPr>
                        <a:t> </a:t>
                      </a:r>
                      <a:r>
                        <a:rPr lang="en-US" sz="1800" b="1" kern="1200" dirty="0" err="1" smtClean="0">
                          <a:solidFill>
                            <a:schemeClr val="dk1"/>
                          </a:solidFill>
                          <a:effectLst/>
                          <a:latin typeface="Georgia" pitchFamily="18" charset="0"/>
                          <a:ea typeface="+mn-ea"/>
                          <a:cs typeface="+mn-cs"/>
                        </a:rPr>
                        <a:t>dan</a:t>
                      </a:r>
                      <a:r>
                        <a:rPr lang="en-US" sz="1800" b="1" kern="1200" dirty="0" smtClean="0">
                          <a:solidFill>
                            <a:schemeClr val="dk1"/>
                          </a:solidFill>
                          <a:effectLst/>
                          <a:latin typeface="Georgia" pitchFamily="18" charset="0"/>
                          <a:ea typeface="+mn-ea"/>
                          <a:cs typeface="+mn-cs"/>
                        </a:rPr>
                        <a:t> media </a:t>
                      </a:r>
                      <a:r>
                        <a:rPr lang="en-US" sz="1800" b="1" kern="1200" dirty="0" err="1" smtClean="0">
                          <a:solidFill>
                            <a:schemeClr val="dk1"/>
                          </a:solidFill>
                          <a:effectLst/>
                          <a:latin typeface="Georgia" pitchFamily="18" charset="0"/>
                          <a:ea typeface="+mn-ea"/>
                          <a:cs typeface="+mn-cs"/>
                        </a:rPr>
                        <a:t>massa</a:t>
                      </a:r>
                      <a:r>
                        <a:rPr lang="en-US" sz="1800" b="1"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juga</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menjadi</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kemajuan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signifikan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dari</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perubahan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Undang-Undang</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ini</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Dengan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kuatnya</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komitmen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dan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dukungan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dari</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berbagai</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unsur</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masyarakat</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diharapkan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dapat</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memperkuat</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upaya</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penyelenggaraan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perlindungan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anak</a:t>
                      </a:r>
                      <a:r>
                        <a:rPr lang="en-US" sz="1800" kern="1200" dirty="0" smtClean="0">
                          <a:solidFill>
                            <a:schemeClr val="dk1"/>
                          </a:solidFill>
                          <a:effectLst/>
                          <a:latin typeface="Georgia" pitchFamily="18" charset="0"/>
                          <a:ea typeface="+mn-ea"/>
                          <a:cs typeface="+mn-cs"/>
                        </a:rPr>
                        <a:t>.</a:t>
                      </a:r>
                      <a:endParaRPr lang="en-US" sz="1800" kern="1200" dirty="0">
                        <a:solidFill>
                          <a:schemeClr val="dk1"/>
                        </a:solidFill>
                        <a:effectLst/>
                        <a:latin typeface="Georgia" pitchFamily="18" charset="0"/>
                        <a:ea typeface="+mn-ea"/>
                        <a:cs typeface="+mn-cs"/>
                      </a:endParaRPr>
                    </a:p>
                  </a:txBody>
                  <a:tcPr marL="54155" marR="54155" marT="0" marB="0"/>
                </a:tc>
              </a:tr>
            </a:tbl>
          </a:graphicData>
        </a:graphic>
      </p:graphicFrame>
    </p:spTree>
    <p:extLst>
      <p:ext uri="{BB962C8B-B14F-4D97-AF65-F5344CB8AC3E}">
        <p14:creationId xmlns:p14="http://schemas.microsoft.com/office/powerpoint/2010/main" val="34264150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3468484172"/>
              </p:ext>
            </p:extLst>
          </p:nvPr>
        </p:nvGraphicFramePr>
        <p:xfrm>
          <a:off x="0" y="-292608"/>
          <a:ext cx="9144000" cy="6998208"/>
        </p:xfrm>
        <a:graphic>
          <a:graphicData uri="http://schemas.openxmlformats.org/drawingml/2006/table">
            <a:tbl>
              <a:tblPr firstRow="1" firstCol="1" bandRow="1">
                <a:tableStyleId>{5C22544A-7EE6-4342-B048-85BDC9FD1C3A}</a:tableStyleId>
              </a:tblPr>
              <a:tblGrid>
                <a:gridCol w="533400"/>
                <a:gridCol w="1676400"/>
                <a:gridCol w="4648200"/>
                <a:gridCol w="2286000"/>
              </a:tblGrid>
              <a:tr h="6998208">
                <a:tc>
                  <a:txBody>
                    <a:bodyPr/>
                    <a:lstStyle/>
                    <a:p>
                      <a:pPr marL="0" lvl="0" indent="0">
                        <a:lnSpc>
                          <a:spcPct val="115000"/>
                        </a:lnSpc>
                        <a:spcAft>
                          <a:spcPts val="0"/>
                        </a:spcAft>
                        <a:buFont typeface="+mj-lt"/>
                        <a:buNone/>
                        <a:tabLst>
                          <a:tab pos="83820" algn="l"/>
                        </a:tabLst>
                      </a:pPr>
                      <a:r>
                        <a:rPr lang="en-US" sz="1600" dirty="0" smtClean="0">
                          <a:solidFill>
                            <a:schemeClr val="tx1"/>
                          </a:solidFill>
                          <a:effectLst/>
                          <a:latin typeface="Georgia" pitchFamily="18" charset="0"/>
                        </a:rPr>
                        <a:t> </a:t>
                      </a:r>
                      <a:endParaRPr lang="en-US" sz="1600" dirty="0">
                        <a:solidFill>
                          <a:schemeClr val="tx1"/>
                        </a:solidFill>
                        <a:effectLst/>
                        <a:latin typeface="Georgia" pitchFamily="18" charset="0"/>
                        <a:ea typeface="Calibri"/>
                        <a:cs typeface="Times New Roman"/>
                      </a:endParaRPr>
                    </a:p>
                  </a:txBody>
                  <a:tcPr marL="54155" marR="54155" marT="0" marB="0">
                    <a:solidFill>
                      <a:schemeClr val="bg2"/>
                    </a:solidFill>
                  </a:tcPr>
                </a:tc>
                <a:tc>
                  <a:txBody>
                    <a:bodyPr/>
                    <a:lstStyle/>
                    <a:p>
                      <a:pPr algn="ctr"/>
                      <a:r>
                        <a:rPr lang="en-US" sz="1800" kern="1200" dirty="0" smtClean="0">
                          <a:solidFill>
                            <a:schemeClr val="dk1"/>
                          </a:solidFill>
                          <a:effectLst/>
                          <a:latin typeface="Georgia" pitchFamily="18" charset="0"/>
                          <a:ea typeface="+mn-ea"/>
                          <a:cs typeface="+mn-cs"/>
                        </a:rPr>
                        <a:t>-</a:t>
                      </a:r>
                      <a:endParaRPr lang="en-US" sz="1800" kern="1200" dirty="0">
                        <a:solidFill>
                          <a:schemeClr val="dk1"/>
                        </a:solidFill>
                        <a:effectLst/>
                        <a:latin typeface="Georgia" pitchFamily="18" charset="0"/>
                        <a:ea typeface="+mn-ea"/>
                        <a:cs typeface="+mn-cs"/>
                      </a:endParaRPr>
                    </a:p>
                  </a:txBody>
                  <a:tcPr marL="54155" marR="54155" marT="0" marB="0">
                    <a:solidFill>
                      <a:schemeClr val="bg2"/>
                    </a:solidFill>
                  </a:tcPr>
                </a:tc>
                <a:tc>
                  <a:txBody>
                    <a:bodyPr/>
                    <a:lstStyle/>
                    <a:p>
                      <a:pPr marL="342900" lvl="0" indent="-342900" algn="just">
                        <a:buFont typeface="+mj-lt"/>
                        <a:buAutoNum type="alphaLcPeriod"/>
                      </a:pPr>
                      <a:r>
                        <a:rPr lang="id-ID" sz="1800" b="0" kern="1200" dirty="0" smtClean="0">
                          <a:solidFill>
                            <a:schemeClr val="dk1"/>
                          </a:solidFill>
                          <a:effectLst/>
                          <a:latin typeface="Georgia" pitchFamily="18" charset="0"/>
                          <a:ea typeface="+mn-ea"/>
                          <a:cs typeface="+mn-cs"/>
                        </a:rPr>
                        <a:t>memberikan informasi melalui sosialisasi dan edukasi mengenai </a:t>
                      </a:r>
                      <a:r>
                        <a:rPr lang="en-AU" sz="1800" b="0" kern="1200" dirty="0" smtClean="0">
                          <a:solidFill>
                            <a:schemeClr val="dk1"/>
                          </a:solidFill>
                          <a:effectLst/>
                          <a:latin typeface="Georgia" pitchFamily="18" charset="0"/>
                          <a:ea typeface="+mn-ea"/>
                          <a:cs typeface="+mn-cs"/>
                        </a:rPr>
                        <a:t>H</a:t>
                      </a:r>
                      <a:r>
                        <a:rPr lang="id-ID" sz="1800" b="0" kern="1200" dirty="0" smtClean="0">
                          <a:solidFill>
                            <a:schemeClr val="dk1"/>
                          </a:solidFill>
                          <a:effectLst/>
                          <a:latin typeface="Georgia" pitchFamily="18" charset="0"/>
                          <a:ea typeface="+mn-ea"/>
                          <a:cs typeface="+mn-cs"/>
                        </a:rPr>
                        <a:t>ak Anak dan peraturan perundang-undangan tentang Anak;</a:t>
                      </a:r>
                      <a:endParaRPr lang="en-US" sz="1800" b="0" kern="1200" dirty="0" smtClean="0">
                        <a:solidFill>
                          <a:schemeClr val="dk1"/>
                        </a:solidFill>
                        <a:effectLst/>
                        <a:latin typeface="Georgia" pitchFamily="18" charset="0"/>
                        <a:ea typeface="+mn-ea"/>
                        <a:cs typeface="+mn-cs"/>
                      </a:endParaRPr>
                    </a:p>
                    <a:p>
                      <a:pPr marL="342900" lvl="0" indent="-342900" algn="just">
                        <a:buFont typeface="+mj-lt"/>
                        <a:buAutoNum type="alphaLcPeriod"/>
                      </a:pPr>
                      <a:r>
                        <a:rPr lang="id-ID" sz="1800" b="0" kern="1200" dirty="0" smtClean="0">
                          <a:solidFill>
                            <a:schemeClr val="dk1"/>
                          </a:solidFill>
                          <a:effectLst/>
                          <a:latin typeface="Georgia" pitchFamily="18" charset="0"/>
                          <a:ea typeface="+mn-ea"/>
                          <a:cs typeface="+mn-cs"/>
                        </a:rPr>
                        <a:t>memberikan masukan dalam perumusan kebijakan yang terkait Perlindungan Anak;</a:t>
                      </a:r>
                      <a:endParaRPr lang="en-US" sz="1800" b="0" kern="1200" dirty="0" smtClean="0">
                        <a:solidFill>
                          <a:schemeClr val="dk1"/>
                        </a:solidFill>
                        <a:effectLst/>
                        <a:latin typeface="Georgia" pitchFamily="18" charset="0"/>
                        <a:ea typeface="+mn-ea"/>
                        <a:cs typeface="+mn-cs"/>
                      </a:endParaRPr>
                    </a:p>
                    <a:p>
                      <a:pPr marL="342900" lvl="0" indent="-342900" algn="just">
                        <a:buFont typeface="+mj-lt"/>
                        <a:buAutoNum type="alphaLcPeriod"/>
                      </a:pPr>
                      <a:r>
                        <a:rPr lang="id-ID" sz="1800" b="0" kern="1200" dirty="0" smtClean="0">
                          <a:solidFill>
                            <a:schemeClr val="dk1"/>
                          </a:solidFill>
                          <a:effectLst/>
                          <a:latin typeface="Georgia" pitchFamily="18" charset="0"/>
                          <a:ea typeface="+mn-ea"/>
                          <a:cs typeface="+mn-cs"/>
                        </a:rPr>
                        <a:t>melaporkan kepada pihak berwenang jika terjadi pelanggaran </a:t>
                      </a:r>
                      <a:r>
                        <a:rPr lang="en-AU" sz="1800" b="0" kern="1200" dirty="0" smtClean="0">
                          <a:solidFill>
                            <a:schemeClr val="dk1"/>
                          </a:solidFill>
                          <a:effectLst/>
                          <a:latin typeface="Georgia" pitchFamily="18" charset="0"/>
                          <a:ea typeface="+mn-ea"/>
                          <a:cs typeface="+mn-cs"/>
                        </a:rPr>
                        <a:t>H</a:t>
                      </a:r>
                      <a:r>
                        <a:rPr lang="id-ID" sz="1800" b="0" kern="1200" dirty="0" smtClean="0">
                          <a:solidFill>
                            <a:schemeClr val="dk1"/>
                          </a:solidFill>
                          <a:effectLst/>
                          <a:latin typeface="Georgia" pitchFamily="18" charset="0"/>
                          <a:ea typeface="+mn-ea"/>
                          <a:cs typeface="+mn-cs"/>
                        </a:rPr>
                        <a:t>ak Anak;</a:t>
                      </a:r>
                      <a:endParaRPr lang="en-US" sz="1800" b="0" kern="1200" dirty="0" smtClean="0">
                        <a:solidFill>
                          <a:schemeClr val="dk1"/>
                        </a:solidFill>
                        <a:effectLst/>
                        <a:latin typeface="Georgia" pitchFamily="18" charset="0"/>
                        <a:ea typeface="+mn-ea"/>
                        <a:cs typeface="+mn-cs"/>
                      </a:endParaRPr>
                    </a:p>
                    <a:p>
                      <a:pPr marL="342900" lvl="0" indent="-342900" algn="just">
                        <a:buFont typeface="+mj-lt"/>
                        <a:buAutoNum type="alphaLcPeriod"/>
                      </a:pPr>
                      <a:r>
                        <a:rPr lang="id-ID" sz="1800" b="0" kern="1200" dirty="0" smtClean="0">
                          <a:solidFill>
                            <a:schemeClr val="dk1"/>
                          </a:solidFill>
                          <a:effectLst/>
                          <a:latin typeface="Georgia" pitchFamily="18" charset="0"/>
                          <a:ea typeface="+mn-ea"/>
                          <a:cs typeface="+mn-cs"/>
                        </a:rPr>
                        <a:t>berperan aktif dalam proses </a:t>
                      </a:r>
                      <a:r>
                        <a:rPr lang="en-US" sz="1800" b="0" kern="1200" dirty="0" err="1" smtClean="0">
                          <a:solidFill>
                            <a:schemeClr val="dk1"/>
                          </a:solidFill>
                          <a:effectLst/>
                          <a:latin typeface="Georgia" pitchFamily="18" charset="0"/>
                          <a:ea typeface="+mn-ea"/>
                          <a:cs typeface="+mn-cs"/>
                        </a:rPr>
                        <a:t>rehabilitasi</a:t>
                      </a:r>
                      <a:r>
                        <a:rPr lang="en-US" sz="1800" b="0" kern="1200" dirty="0" smtClean="0">
                          <a:solidFill>
                            <a:schemeClr val="dk1"/>
                          </a:solidFill>
                          <a:effectLst/>
                          <a:latin typeface="Georgia" pitchFamily="18" charset="0"/>
                          <a:ea typeface="+mn-ea"/>
                          <a:cs typeface="+mn-cs"/>
                        </a:rPr>
                        <a:t> </a:t>
                      </a:r>
                      <a:r>
                        <a:rPr lang="en-US" sz="1800" b="0" kern="1200" dirty="0" err="1" smtClean="0">
                          <a:solidFill>
                            <a:schemeClr val="dk1"/>
                          </a:solidFill>
                          <a:effectLst/>
                          <a:latin typeface="Georgia" pitchFamily="18" charset="0"/>
                          <a:ea typeface="+mn-ea"/>
                          <a:cs typeface="+mn-cs"/>
                        </a:rPr>
                        <a:t>dan</a:t>
                      </a:r>
                      <a:r>
                        <a:rPr lang="en-US" sz="1800" b="0" kern="1200" dirty="0" smtClean="0">
                          <a:solidFill>
                            <a:schemeClr val="dk1"/>
                          </a:solidFill>
                          <a:effectLst/>
                          <a:latin typeface="Georgia" pitchFamily="18" charset="0"/>
                          <a:ea typeface="+mn-ea"/>
                          <a:cs typeface="+mn-cs"/>
                        </a:rPr>
                        <a:t> </a:t>
                      </a:r>
                      <a:r>
                        <a:rPr lang="id-ID" sz="1800" b="0" kern="1200" dirty="0" smtClean="0">
                          <a:solidFill>
                            <a:schemeClr val="dk1"/>
                          </a:solidFill>
                          <a:effectLst/>
                          <a:latin typeface="Georgia" pitchFamily="18" charset="0"/>
                          <a:ea typeface="+mn-ea"/>
                          <a:cs typeface="+mn-cs"/>
                        </a:rPr>
                        <a:t>reintegrasi sosial bagi Anak</a:t>
                      </a:r>
                      <a:r>
                        <a:rPr lang="en-US" sz="1800" b="0" kern="1200" dirty="0" smtClean="0">
                          <a:solidFill>
                            <a:schemeClr val="dk1"/>
                          </a:solidFill>
                          <a:effectLst/>
                          <a:latin typeface="Georgia" pitchFamily="18" charset="0"/>
                          <a:ea typeface="+mn-ea"/>
                          <a:cs typeface="+mn-cs"/>
                        </a:rPr>
                        <a:t>;</a:t>
                      </a:r>
                    </a:p>
                    <a:p>
                      <a:pPr marL="342900" lvl="0" indent="-342900" algn="just">
                        <a:buFont typeface="+mj-lt"/>
                        <a:buAutoNum type="alphaLcPeriod"/>
                      </a:pPr>
                      <a:r>
                        <a:rPr lang="en-US" sz="1800" b="0" kern="1200" dirty="0" smtClean="0">
                          <a:solidFill>
                            <a:schemeClr val="dk1"/>
                          </a:solidFill>
                          <a:effectLst/>
                          <a:latin typeface="Georgia" pitchFamily="18" charset="0"/>
                          <a:ea typeface="+mn-ea"/>
                          <a:cs typeface="+mn-cs"/>
                        </a:rPr>
                        <a:t>m</a:t>
                      </a:r>
                      <a:r>
                        <a:rPr lang="id-ID" sz="1800" b="0" kern="1200" dirty="0" smtClean="0">
                          <a:solidFill>
                            <a:schemeClr val="dk1"/>
                          </a:solidFill>
                          <a:effectLst/>
                          <a:latin typeface="Georgia" pitchFamily="18" charset="0"/>
                          <a:ea typeface="+mn-ea"/>
                          <a:cs typeface="+mn-cs"/>
                        </a:rPr>
                        <a:t>elakukan pemantauan</a:t>
                      </a:r>
                      <a:r>
                        <a:rPr lang="en-US" sz="1800" b="0" kern="1200" dirty="0" smtClean="0">
                          <a:solidFill>
                            <a:schemeClr val="dk1"/>
                          </a:solidFill>
                          <a:effectLst/>
                          <a:latin typeface="Georgia" pitchFamily="18" charset="0"/>
                          <a:ea typeface="+mn-ea"/>
                          <a:cs typeface="+mn-cs"/>
                        </a:rPr>
                        <a:t>, </a:t>
                      </a:r>
                      <a:r>
                        <a:rPr lang="en-US" sz="1800" b="0" kern="1200" dirty="0" err="1" smtClean="0">
                          <a:solidFill>
                            <a:schemeClr val="dk1"/>
                          </a:solidFill>
                          <a:effectLst/>
                          <a:latin typeface="Georgia" pitchFamily="18" charset="0"/>
                          <a:ea typeface="+mn-ea"/>
                          <a:cs typeface="+mn-cs"/>
                        </a:rPr>
                        <a:t>pengawasan</a:t>
                      </a:r>
                      <a:r>
                        <a:rPr lang="en-US" sz="1800" b="0" kern="1200" dirty="0" smtClean="0">
                          <a:solidFill>
                            <a:schemeClr val="dk1"/>
                          </a:solidFill>
                          <a:effectLst/>
                          <a:latin typeface="Georgia" pitchFamily="18" charset="0"/>
                          <a:ea typeface="+mn-ea"/>
                          <a:cs typeface="+mn-cs"/>
                        </a:rPr>
                        <a:t> </a:t>
                      </a:r>
                      <a:r>
                        <a:rPr lang="en-US" sz="1800" b="0" kern="1200" dirty="0" err="1" smtClean="0">
                          <a:solidFill>
                            <a:schemeClr val="dk1"/>
                          </a:solidFill>
                          <a:effectLst/>
                          <a:latin typeface="Georgia" pitchFamily="18" charset="0"/>
                          <a:ea typeface="+mn-ea"/>
                          <a:cs typeface="+mn-cs"/>
                        </a:rPr>
                        <a:t>dan</a:t>
                      </a:r>
                      <a:r>
                        <a:rPr lang="en-US" sz="1800" b="0" kern="1200" dirty="0" smtClean="0">
                          <a:solidFill>
                            <a:schemeClr val="dk1"/>
                          </a:solidFill>
                          <a:effectLst/>
                          <a:latin typeface="Georgia" pitchFamily="18" charset="0"/>
                          <a:ea typeface="+mn-ea"/>
                          <a:cs typeface="+mn-cs"/>
                        </a:rPr>
                        <a:t> </a:t>
                      </a:r>
                      <a:r>
                        <a:rPr lang="id-ID" sz="1800" b="0" kern="1200" dirty="0" smtClean="0">
                          <a:solidFill>
                            <a:schemeClr val="dk1"/>
                          </a:solidFill>
                          <a:effectLst/>
                          <a:latin typeface="Georgia" pitchFamily="18" charset="0"/>
                          <a:ea typeface="+mn-ea"/>
                          <a:cs typeface="+mn-cs"/>
                        </a:rPr>
                        <a:t>ikut bertanggungjawab terhadap penyelenggar</a:t>
                      </a:r>
                      <a:r>
                        <a:rPr lang="en-US" sz="1800" b="0" kern="1200" dirty="0" smtClean="0">
                          <a:solidFill>
                            <a:schemeClr val="dk1"/>
                          </a:solidFill>
                          <a:effectLst/>
                          <a:latin typeface="Georgia" pitchFamily="18" charset="0"/>
                          <a:ea typeface="+mn-ea"/>
                          <a:cs typeface="+mn-cs"/>
                        </a:rPr>
                        <a:t>a</a:t>
                      </a:r>
                      <a:r>
                        <a:rPr lang="id-ID" sz="1800" b="0" kern="1200" dirty="0" smtClean="0">
                          <a:solidFill>
                            <a:schemeClr val="dk1"/>
                          </a:solidFill>
                          <a:effectLst/>
                          <a:latin typeface="Georgia" pitchFamily="18" charset="0"/>
                          <a:ea typeface="+mn-ea"/>
                          <a:cs typeface="+mn-cs"/>
                        </a:rPr>
                        <a:t>an Perlindungan Anak; </a:t>
                      </a:r>
                      <a:endParaRPr lang="en-US" sz="1800" b="0" kern="1200" dirty="0" smtClean="0">
                        <a:solidFill>
                          <a:schemeClr val="dk1"/>
                        </a:solidFill>
                        <a:effectLst/>
                        <a:latin typeface="Georgia" pitchFamily="18" charset="0"/>
                        <a:ea typeface="+mn-ea"/>
                        <a:cs typeface="+mn-cs"/>
                      </a:endParaRPr>
                    </a:p>
                    <a:p>
                      <a:pPr marL="342900" lvl="0" indent="-342900" algn="just">
                        <a:buFont typeface="+mj-lt"/>
                        <a:buAutoNum type="alphaLcPeriod"/>
                      </a:pPr>
                      <a:r>
                        <a:rPr lang="id-ID" sz="1800" b="0" kern="1200" dirty="0" smtClean="0">
                          <a:solidFill>
                            <a:schemeClr val="dk1"/>
                          </a:solidFill>
                          <a:effectLst/>
                          <a:latin typeface="Georgia" pitchFamily="18" charset="0"/>
                          <a:ea typeface="+mn-ea"/>
                          <a:cs typeface="+mn-cs"/>
                        </a:rPr>
                        <a:t>menyediakan sarana dan prasarana </a:t>
                      </a:r>
                      <a:r>
                        <a:rPr lang="en-US" sz="1800" b="0" kern="1200" dirty="0" err="1" smtClean="0">
                          <a:solidFill>
                            <a:schemeClr val="dk1"/>
                          </a:solidFill>
                          <a:effectLst/>
                          <a:latin typeface="Georgia" pitchFamily="18" charset="0"/>
                          <a:ea typeface="+mn-ea"/>
                          <a:cs typeface="+mn-cs"/>
                        </a:rPr>
                        <a:t>serta</a:t>
                      </a:r>
                      <a:r>
                        <a:rPr lang="en-US" sz="1800" b="0" kern="1200" dirty="0" smtClean="0">
                          <a:solidFill>
                            <a:schemeClr val="dk1"/>
                          </a:solidFill>
                          <a:effectLst/>
                          <a:latin typeface="Georgia" pitchFamily="18" charset="0"/>
                          <a:ea typeface="+mn-ea"/>
                          <a:cs typeface="+mn-cs"/>
                        </a:rPr>
                        <a:t> </a:t>
                      </a:r>
                      <a:r>
                        <a:rPr lang="en-US" sz="1800" b="0" kern="1200" dirty="0" err="1" smtClean="0">
                          <a:solidFill>
                            <a:schemeClr val="dk1"/>
                          </a:solidFill>
                          <a:effectLst/>
                          <a:latin typeface="Georgia" pitchFamily="18" charset="0"/>
                          <a:ea typeface="+mn-ea"/>
                          <a:cs typeface="+mn-cs"/>
                        </a:rPr>
                        <a:t>menciptakan</a:t>
                      </a:r>
                      <a:r>
                        <a:rPr lang="en-US" sz="1800" b="0" kern="1200" dirty="0" smtClean="0">
                          <a:solidFill>
                            <a:schemeClr val="dk1"/>
                          </a:solidFill>
                          <a:effectLst/>
                          <a:latin typeface="Georgia" pitchFamily="18" charset="0"/>
                          <a:ea typeface="+mn-ea"/>
                          <a:cs typeface="+mn-cs"/>
                        </a:rPr>
                        <a:t> </a:t>
                      </a:r>
                      <a:r>
                        <a:rPr lang="en-US" sz="1800" b="0" kern="1200" dirty="0" err="1" smtClean="0">
                          <a:solidFill>
                            <a:schemeClr val="dk1"/>
                          </a:solidFill>
                          <a:effectLst/>
                          <a:latin typeface="Georgia" pitchFamily="18" charset="0"/>
                          <a:ea typeface="+mn-ea"/>
                          <a:cs typeface="+mn-cs"/>
                        </a:rPr>
                        <a:t>suasana</a:t>
                      </a:r>
                      <a:r>
                        <a:rPr lang="en-US" sz="1800" b="0" kern="1200" dirty="0" smtClean="0">
                          <a:solidFill>
                            <a:schemeClr val="dk1"/>
                          </a:solidFill>
                          <a:effectLst/>
                          <a:latin typeface="Georgia" pitchFamily="18" charset="0"/>
                          <a:ea typeface="+mn-ea"/>
                          <a:cs typeface="+mn-cs"/>
                        </a:rPr>
                        <a:t> </a:t>
                      </a:r>
                      <a:r>
                        <a:rPr lang="en-US" sz="1800" b="0" kern="1200" dirty="0" err="1" smtClean="0">
                          <a:solidFill>
                            <a:schemeClr val="dk1"/>
                          </a:solidFill>
                          <a:effectLst/>
                          <a:latin typeface="Georgia" pitchFamily="18" charset="0"/>
                          <a:ea typeface="+mn-ea"/>
                          <a:cs typeface="+mn-cs"/>
                        </a:rPr>
                        <a:t>kondusif</a:t>
                      </a:r>
                      <a:r>
                        <a:rPr lang="en-US" sz="1800" b="0" kern="1200" dirty="0" smtClean="0">
                          <a:solidFill>
                            <a:schemeClr val="dk1"/>
                          </a:solidFill>
                          <a:effectLst/>
                          <a:latin typeface="Georgia" pitchFamily="18" charset="0"/>
                          <a:ea typeface="+mn-ea"/>
                          <a:cs typeface="+mn-cs"/>
                        </a:rPr>
                        <a:t> </a:t>
                      </a:r>
                      <a:r>
                        <a:rPr lang="id-ID" sz="1800" b="0" kern="1200" dirty="0" smtClean="0">
                          <a:solidFill>
                            <a:schemeClr val="dk1"/>
                          </a:solidFill>
                          <a:effectLst/>
                          <a:latin typeface="Georgia" pitchFamily="18" charset="0"/>
                          <a:ea typeface="+mn-ea"/>
                          <a:cs typeface="+mn-cs"/>
                        </a:rPr>
                        <a:t>untuk tumbuh kembang </a:t>
                      </a:r>
                      <a:r>
                        <a:rPr lang="en-US" sz="1800" b="0" kern="1200" dirty="0" err="1" smtClean="0">
                          <a:solidFill>
                            <a:schemeClr val="dk1"/>
                          </a:solidFill>
                          <a:effectLst/>
                          <a:latin typeface="Georgia" pitchFamily="18" charset="0"/>
                          <a:ea typeface="+mn-ea"/>
                          <a:cs typeface="+mn-cs"/>
                        </a:rPr>
                        <a:t>Anak</a:t>
                      </a:r>
                      <a:r>
                        <a:rPr lang="en-US" sz="1800" b="0" kern="1200" dirty="0" smtClean="0">
                          <a:solidFill>
                            <a:schemeClr val="dk1"/>
                          </a:solidFill>
                          <a:effectLst/>
                          <a:latin typeface="Georgia" pitchFamily="18" charset="0"/>
                          <a:ea typeface="+mn-ea"/>
                          <a:cs typeface="+mn-cs"/>
                        </a:rPr>
                        <a:t>;</a:t>
                      </a:r>
                    </a:p>
                    <a:p>
                      <a:pPr marL="342900" lvl="0" indent="-342900" algn="just">
                        <a:buFont typeface="+mj-lt"/>
                        <a:buAutoNum type="alphaLcPeriod"/>
                      </a:pPr>
                      <a:r>
                        <a:rPr lang="en-US" sz="1800" b="0" kern="1200" dirty="0" err="1" smtClean="0">
                          <a:solidFill>
                            <a:schemeClr val="dk1"/>
                          </a:solidFill>
                          <a:effectLst/>
                          <a:latin typeface="Georgia" pitchFamily="18" charset="0"/>
                          <a:ea typeface="+mn-ea"/>
                          <a:cs typeface="+mn-cs"/>
                        </a:rPr>
                        <a:t>berperan</a:t>
                      </a:r>
                      <a:r>
                        <a:rPr lang="en-US" sz="1800" b="0" kern="1200" dirty="0" smtClean="0">
                          <a:solidFill>
                            <a:schemeClr val="dk1"/>
                          </a:solidFill>
                          <a:effectLst/>
                          <a:latin typeface="Georgia" pitchFamily="18" charset="0"/>
                          <a:ea typeface="+mn-ea"/>
                          <a:cs typeface="+mn-cs"/>
                        </a:rPr>
                        <a:t> </a:t>
                      </a:r>
                      <a:r>
                        <a:rPr lang="en-US" sz="1800" b="0" kern="1200" dirty="0" err="1" smtClean="0">
                          <a:solidFill>
                            <a:schemeClr val="dk1"/>
                          </a:solidFill>
                          <a:effectLst/>
                          <a:latin typeface="Georgia" pitchFamily="18" charset="0"/>
                          <a:ea typeface="+mn-ea"/>
                          <a:cs typeface="+mn-cs"/>
                        </a:rPr>
                        <a:t>aktif</a:t>
                      </a:r>
                      <a:r>
                        <a:rPr lang="en-US" sz="1800" b="0" kern="1200" dirty="0" smtClean="0">
                          <a:solidFill>
                            <a:schemeClr val="dk1"/>
                          </a:solidFill>
                          <a:effectLst/>
                          <a:latin typeface="Georgia" pitchFamily="18" charset="0"/>
                          <a:ea typeface="+mn-ea"/>
                          <a:cs typeface="+mn-cs"/>
                        </a:rPr>
                        <a:t> </a:t>
                      </a:r>
                      <a:r>
                        <a:rPr lang="en-US" sz="1800" b="0" kern="1200" dirty="0" err="1" smtClean="0">
                          <a:solidFill>
                            <a:schemeClr val="dk1"/>
                          </a:solidFill>
                          <a:effectLst/>
                          <a:latin typeface="Georgia" pitchFamily="18" charset="0"/>
                          <a:ea typeface="+mn-ea"/>
                          <a:cs typeface="+mn-cs"/>
                        </a:rPr>
                        <a:t>dengan</a:t>
                      </a:r>
                      <a:r>
                        <a:rPr lang="en-US" sz="1800" b="0" kern="1200" dirty="0" smtClean="0">
                          <a:solidFill>
                            <a:schemeClr val="dk1"/>
                          </a:solidFill>
                          <a:effectLst/>
                          <a:latin typeface="Georgia" pitchFamily="18" charset="0"/>
                          <a:ea typeface="+mn-ea"/>
                          <a:cs typeface="+mn-cs"/>
                        </a:rPr>
                        <a:t> </a:t>
                      </a:r>
                      <a:r>
                        <a:rPr lang="en-US" sz="1800" b="0" kern="1200" dirty="0" err="1" smtClean="0">
                          <a:solidFill>
                            <a:schemeClr val="dk1"/>
                          </a:solidFill>
                          <a:effectLst/>
                          <a:latin typeface="Georgia" pitchFamily="18" charset="0"/>
                          <a:ea typeface="+mn-ea"/>
                          <a:cs typeface="+mn-cs"/>
                        </a:rPr>
                        <a:t>menghilangkan</a:t>
                      </a:r>
                      <a:r>
                        <a:rPr lang="en-US" sz="1800" b="0" kern="1200" dirty="0" smtClean="0">
                          <a:solidFill>
                            <a:schemeClr val="dk1"/>
                          </a:solidFill>
                          <a:effectLst/>
                          <a:latin typeface="Georgia" pitchFamily="18" charset="0"/>
                          <a:ea typeface="+mn-ea"/>
                          <a:cs typeface="+mn-cs"/>
                        </a:rPr>
                        <a:t>  </a:t>
                      </a:r>
                      <a:r>
                        <a:rPr lang="en-US" sz="1800" b="0" kern="1200" dirty="0" err="1" smtClean="0">
                          <a:solidFill>
                            <a:schemeClr val="dk1"/>
                          </a:solidFill>
                          <a:effectLst/>
                          <a:latin typeface="Georgia" pitchFamily="18" charset="0"/>
                          <a:ea typeface="+mn-ea"/>
                          <a:cs typeface="+mn-cs"/>
                        </a:rPr>
                        <a:t>pelabelan</a:t>
                      </a:r>
                      <a:r>
                        <a:rPr lang="en-US" sz="1800" b="0" kern="1200" dirty="0" smtClean="0">
                          <a:solidFill>
                            <a:schemeClr val="dk1"/>
                          </a:solidFill>
                          <a:effectLst/>
                          <a:latin typeface="Georgia" pitchFamily="18" charset="0"/>
                          <a:ea typeface="+mn-ea"/>
                          <a:cs typeface="+mn-cs"/>
                        </a:rPr>
                        <a:t> </a:t>
                      </a:r>
                      <a:r>
                        <a:rPr lang="en-US" sz="1800" b="0" kern="1200" dirty="0" err="1" smtClean="0">
                          <a:solidFill>
                            <a:schemeClr val="dk1"/>
                          </a:solidFill>
                          <a:effectLst/>
                          <a:latin typeface="Georgia" pitchFamily="18" charset="0"/>
                          <a:ea typeface="+mn-ea"/>
                          <a:cs typeface="+mn-cs"/>
                        </a:rPr>
                        <a:t>negatif</a:t>
                      </a:r>
                      <a:r>
                        <a:rPr lang="en-US" sz="1800" b="0" kern="1200" dirty="0" smtClean="0">
                          <a:solidFill>
                            <a:schemeClr val="dk1"/>
                          </a:solidFill>
                          <a:effectLst/>
                          <a:latin typeface="Georgia" pitchFamily="18" charset="0"/>
                          <a:ea typeface="+mn-ea"/>
                          <a:cs typeface="+mn-cs"/>
                        </a:rPr>
                        <a:t> </a:t>
                      </a:r>
                      <a:r>
                        <a:rPr lang="en-US" sz="1800" b="0" kern="1200" dirty="0" err="1" smtClean="0">
                          <a:solidFill>
                            <a:schemeClr val="dk1"/>
                          </a:solidFill>
                          <a:effectLst/>
                          <a:latin typeface="Georgia" pitchFamily="18" charset="0"/>
                          <a:ea typeface="+mn-ea"/>
                          <a:cs typeface="+mn-cs"/>
                        </a:rPr>
                        <a:t>terhadap</a:t>
                      </a:r>
                      <a:r>
                        <a:rPr lang="en-US" sz="1800" b="0" kern="1200" dirty="0" smtClean="0">
                          <a:solidFill>
                            <a:schemeClr val="dk1"/>
                          </a:solidFill>
                          <a:effectLst/>
                          <a:latin typeface="Georgia" pitchFamily="18" charset="0"/>
                          <a:ea typeface="+mn-ea"/>
                          <a:cs typeface="+mn-cs"/>
                        </a:rPr>
                        <a:t> </a:t>
                      </a:r>
                      <a:r>
                        <a:rPr lang="en-US" sz="1800" b="0" kern="1200" dirty="0" err="1" smtClean="0">
                          <a:solidFill>
                            <a:schemeClr val="dk1"/>
                          </a:solidFill>
                          <a:effectLst/>
                          <a:latin typeface="Georgia" pitchFamily="18" charset="0"/>
                          <a:ea typeface="+mn-ea"/>
                          <a:cs typeface="+mn-cs"/>
                        </a:rPr>
                        <a:t>Anak</a:t>
                      </a:r>
                      <a:r>
                        <a:rPr lang="en-US" sz="1800" b="0" kern="1200" dirty="0" smtClean="0">
                          <a:solidFill>
                            <a:schemeClr val="dk1"/>
                          </a:solidFill>
                          <a:effectLst/>
                          <a:latin typeface="Georgia" pitchFamily="18" charset="0"/>
                          <a:ea typeface="+mn-ea"/>
                          <a:cs typeface="+mn-cs"/>
                        </a:rPr>
                        <a:t> </a:t>
                      </a:r>
                      <a:r>
                        <a:rPr lang="en-US" sz="1800" b="0" kern="1200" dirty="0" err="1" smtClean="0">
                          <a:solidFill>
                            <a:schemeClr val="dk1"/>
                          </a:solidFill>
                          <a:effectLst/>
                          <a:latin typeface="Georgia" pitchFamily="18" charset="0"/>
                          <a:ea typeface="+mn-ea"/>
                          <a:cs typeface="+mn-cs"/>
                        </a:rPr>
                        <a:t>korban</a:t>
                      </a:r>
                      <a:r>
                        <a:rPr lang="en-US" sz="1800" b="0" kern="1200" dirty="0" smtClean="0">
                          <a:solidFill>
                            <a:schemeClr val="dk1"/>
                          </a:solidFill>
                          <a:effectLst/>
                          <a:latin typeface="Georgia" pitchFamily="18" charset="0"/>
                          <a:ea typeface="+mn-ea"/>
                          <a:cs typeface="+mn-cs"/>
                        </a:rPr>
                        <a:t> </a:t>
                      </a:r>
                      <a:r>
                        <a:rPr lang="en-US" sz="1800" b="0" kern="1200" dirty="0" err="1" smtClean="0">
                          <a:solidFill>
                            <a:schemeClr val="dk1"/>
                          </a:solidFill>
                          <a:effectLst/>
                          <a:latin typeface="Georgia" pitchFamily="18" charset="0"/>
                          <a:ea typeface="+mn-ea"/>
                          <a:cs typeface="+mn-cs"/>
                        </a:rPr>
                        <a:t>sebagaimana</a:t>
                      </a:r>
                      <a:r>
                        <a:rPr lang="en-US" sz="1800" b="0" kern="1200" dirty="0" smtClean="0">
                          <a:solidFill>
                            <a:schemeClr val="dk1"/>
                          </a:solidFill>
                          <a:effectLst/>
                          <a:latin typeface="Georgia" pitchFamily="18" charset="0"/>
                          <a:ea typeface="+mn-ea"/>
                          <a:cs typeface="+mn-cs"/>
                        </a:rPr>
                        <a:t> </a:t>
                      </a:r>
                      <a:r>
                        <a:rPr lang="en-US" sz="1800" b="0" kern="1200" dirty="0" err="1" smtClean="0">
                          <a:solidFill>
                            <a:schemeClr val="dk1"/>
                          </a:solidFill>
                          <a:effectLst/>
                          <a:latin typeface="Georgia" pitchFamily="18" charset="0"/>
                          <a:ea typeface="+mn-ea"/>
                          <a:cs typeface="+mn-cs"/>
                        </a:rPr>
                        <a:t>dimaksud</a:t>
                      </a:r>
                      <a:r>
                        <a:rPr lang="en-US" sz="1800" b="0" kern="1200" dirty="0" smtClean="0">
                          <a:solidFill>
                            <a:schemeClr val="dk1"/>
                          </a:solidFill>
                          <a:effectLst/>
                          <a:latin typeface="Georgia" pitchFamily="18" charset="0"/>
                          <a:ea typeface="+mn-ea"/>
                          <a:cs typeface="+mn-cs"/>
                        </a:rPr>
                        <a:t>  </a:t>
                      </a:r>
                      <a:r>
                        <a:rPr lang="en-US" sz="1800" b="0" kern="1200" dirty="0" err="1" smtClean="0">
                          <a:solidFill>
                            <a:schemeClr val="dk1"/>
                          </a:solidFill>
                          <a:effectLst/>
                          <a:latin typeface="Georgia" pitchFamily="18" charset="0"/>
                          <a:ea typeface="+mn-ea"/>
                          <a:cs typeface="+mn-cs"/>
                        </a:rPr>
                        <a:t>dalam</a:t>
                      </a:r>
                      <a:r>
                        <a:rPr lang="en-US" sz="1800" b="0" kern="1200" dirty="0" smtClean="0">
                          <a:solidFill>
                            <a:schemeClr val="dk1"/>
                          </a:solidFill>
                          <a:effectLst/>
                          <a:latin typeface="Georgia" pitchFamily="18" charset="0"/>
                          <a:ea typeface="+mn-ea"/>
                          <a:cs typeface="+mn-cs"/>
                        </a:rPr>
                        <a:t> </a:t>
                      </a:r>
                      <a:r>
                        <a:rPr lang="en-US" sz="1800" b="0" kern="1200" dirty="0" err="1" smtClean="0">
                          <a:solidFill>
                            <a:schemeClr val="dk1"/>
                          </a:solidFill>
                          <a:effectLst/>
                          <a:latin typeface="Georgia" pitchFamily="18" charset="0"/>
                          <a:ea typeface="+mn-ea"/>
                          <a:cs typeface="+mn-cs"/>
                        </a:rPr>
                        <a:t>Pasal</a:t>
                      </a:r>
                      <a:r>
                        <a:rPr lang="en-US" sz="1800" b="0" kern="1200" dirty="0" smtClean="0">
                          <a:solidFill>
                            <a:schemeClr val="dk1"/>
                          </a:solidFill>
                          <a:effectLst/>
                          <a:latin typeface="Georgia" pitchFamily="18" charset="0"/>
                          <a:ea typeface="+mn-ea"/>
                          <a:cs typeface="+mn-cs"/>
                        </a:rPr>
                        <a:t> 59; </a:t>
                      </a:r>
                      <a:r>
                        <a:rPr lang="en-US" sz="1800" b="0" kern="1200" dirty="0" err="1" smtClean="0">
                          <a:solidFill>
                            <a:schemeClr val="dk1"/>
                          </a:solidFill>
                          <a:effectLst/>
                          <a:latin typeface="Georgia" pitchFamily="18" charset="0"/>
                          <a:ea typeface="+mn-ea"/>
                          <a:cs typeface="+mn-cs"/>
                        </a:rPr>
                        <a:t>dan</a:t>
                      </a:r>
                      <a:endParaRPr lang="en-US" sz="1800" b="0" kern="1200" dirty="0" smtClean="0">
                        <a:solidFill>
                          <a:schemeClr val="dk1"/>
                        </a:solidFill>
                        <a:effectLst/>
                        <a:latin typeface="Georgia" pitchFamily="18" charset="0"/>
                        <a:ea typeface="+mn-ea"/>
                        <a:cs typeface="+mn-cs"/>
                      </a:endParaRPr>
                    </a:p>
                    <a:p>
                      <a:pPr marL="342900" lvl="0" indent="-342900" algn="just">
                        <a:buFont typeface="+mj-lt"/>
                        <a:buAutoNum type="alphaLcPeriod"/>
                      </a:pPr>
                      <a:r>
                        <a:rPr lang="en-US" sz="1800" b="0" kern="1200" dirty="0" err="1" smtClean="0">
                          <a:solidFill>
                            <a:schemeClr val="dk1"/>
                          </a:solidFill>
                          <a:effectLst/>
                          <a:latin typeface="Georgia" pitchFamily="18" charset="0"/>
                          <a:ea typeface="+mn-ea"/>
                          <a:cs typeface="+mn-cs"/>
                        </a:rPr>
                        <a:t>memberikan</a:t>
                      </a:r>
                      <a:r>
                        <a:rPr lang="en-US" sz="1800" b="0" kern="1200" dirty="0" smtClean="0">
                          <a:solidFill>
                            <a:schemeClr val="dk1"/>
                          </a:solidFill>
                          <a:effectLst/>
                          <a:latin typeface="Georgia" pitchFamily="18" charset="0"/>
                          <a:ea typeface="+mn-ea"/>
                          <a:cs typeface="+mn-cs"/>
                        </a:rPr>
                        <a:t> </a:t>
                      </a:r>
                      <a:r>
                        <a:rPr lang="en-US" sz="1800" b="0" kern="1200" dirty="0" err="1" smtClean="0">
                          <a:solidFill>
                            <a:schemeClr val="dk1"/>
                          </a:solidFill>
                          <a:effectLst/>
                          <a:latin typeface="Georgia" pitchFamily="18" charset="0"/>
                          <a:ea typeface="+mn-ea"/>
                          <a:cs typeface="+mn-cs"/>
                        </a:rPr>
                        <a:t>ruang</a:t>
                      </a:r>
                      <a:r>
                        <a:rPr lang="en-US" sz="1800" b="0" kern="1200" dirty="0" smtClean="0">
                          <a:solidFill>
                            <a:schemeClr val="dk1"/>
                          </a:solidFill>
                          <a:effectLst/>
                          <a:latin typeface="Georgia" pitchFamily="18" charset="0"/>
                          <a:ea typeface="+mn-ea"/>
                          <a:cs typeface="+mn-cs"/>
                        </a:rPr>
                        <a:t> </a:t>
                      </a:r>
                      <a:r>
                        <a:rPr lang="en-US" sz="1800" b="0" kern="1200" dirty="0" err="1" smtClean="0">
                          <a:solidFill>
                            <a:schemeClr val="dk1"/>
                          </a:solidFill>
                          <a:effectLst/>
                          <a:latin typeface="Georgia" pitchFamily="18" charset="0"/>
                          <a:ea typeface="+mn-ea"/>
                          <a:cs typeface="+mn-cs"/>
                        </a:rPr>
                        <a:t>kepada</a:t>
                      </a:r>
                      <a:r>
                        <a:rPr lang="en-US" sz="1800" b="0" kern="1200" dirty="0" smtClean="0">
                          <a:solidFill>
                            <a:schemeClr val="dk1"/>
                          </a:solidFill>
                          <a:effectLst/>
                          <a:latin typeface="Georgia" pitchFamily="18" charset="0"/>
                          <a:ea typeface="+mn-ea"/>
                          <a:cs typeface="+mn-cs"/>
                        </a:rPr>
                        <a:t> </a:t>
                      </a:r>
                      <a:r>
                        <a:rPr lang="en-US" sz="1800" b="0" kern="1200" dirty="0" err="1" smtClean="0">
                          <a:solidFill>
                            <a:schemeClr val="dk1"/>
                          </a:solidFill>
                          <a:effectLst/>
                          <a:latin typeface="Georgia" pitchFamily="18" charset="0"/>
                          <a:ea typeface="+mn-ea"/>
                          <a:cs typeface="+mn-cs"/>
                        </a:rPr>
                        <a:t>Anak</a:t>
                      </a:r>
                      <a:r>
                        <a:rPr lang="en-US" sz="1800" b="0" kern="1200" dirty="0" smtClean="0">
                          <a:solidFill>
                            <a:schemeClr val="dk1"/>
                          </a:solidFill>
                          <a:effectLst/>
                          <a:latin typeface="Georgia" pitchFamily="18" charset="0"/>
                          <a:ea typeface="+mn-ea"/>
                          <a:cs typeface="+mn-cs"/>
                        </a:rPr>
                        <a:t> </a:t>
                      </a:r>
                      <a:r>
                        <a:rPr lang="en-US" sz="1800" b="0" kern="1200" dirty="0" err="1" smtClean="0">
                          <a:solidFill>
                            <a:schemeClr val="dk1"/>
                          </a:solidFill>
                          <a:effectLst/>
                          <a:latin typeface="Georgia" pitchFamily="18" charset="0"/>
                          <a:ea typeface="+mn-ea"/>
                          <a:cs typeface="+mn-cs"/>
                        </a:rPr>
                        <a:t>untuk</a:t>
                      </a:r>
                      <a:r>
                        <a:rPr lang="en-US" sz="1800" b="0" kern="1200" dirty="0" smtClean="0">
                          <a:solidFill>
                            <a:schemeClr val="dk1"/>
                          </a:solidFill>
                          <a:effectLst/>
                          <a:latin typeface="Georgia" pitchFamily="18" charset="0"/>
                          <a:ea typeface="+mn-ea"/>
                          <a:cs typeface="+mn-cs"/>
                        </a:rPr>
                        <a:t> </a:t>
                      </a:r>
                      <a:r>
                        <a:rPr lang="en-US" sz="1800" b="0" kern="1200" dirty="0" err="1" smtClean="0">
                          <a:solidFill>
                            <a:schemeClr val="dk1"/>
                          </a:solidFill>
                          <a:effectLst/>
                          <a:latin typeface="Georgia" pitchFamily="18" charset="0"/>
                          <a:ea typeface="+mn-ea"/>
                          <a:cs typeface="+mn-cs"/>
                        </a:rPr>
                        <a:t>dapat</a:t>
                      </a:r>
                      <a:r>
                        <a:rPr lang="en-US" sz="1800" b="0" kern="1200" dirty="0" smtClean="0">
                          <a:solidFill>
                            <a:schemeClr val="dk1"/>
                          </a:solidFill>
                          <a:effectLst/>
                          <a:latin typeface="Georgia" pitchFamily="18" charset="0"/>
                          <a:ea typeface="+mn-ea"/>
                          <a:cs typeface="+mn-cs"/>
                        </a:rPr>
                        <a:t> </a:t>
                      </a:r>
                      <a:r>
                        <a:rPr lang="en-US" sz="1800" b="0" kern="1200" dirty="0" err="1" smtClean="0">
                          <a:solidFill>
                            <a:schemeClr val="dk1"/>
                          </a:solidFill>
                          <a:effectLst/>
                          <a:latin typeface="Georgia" pitchFamily="18" charset="0"/>
                          <a:ea typeface="+mn-ea"/>
                          <a:cs typeface="+mn-cs"/>
                        </a:rPr>
                        <a:t>berpartisipasi</a:t>
                      </a:r>
                      <a:r>
                        <a:rPr lang="en-US" sz="1800" b="0" kern="1200" dirty="0" smtClean="0">
                          <a:solidFill>
                            <a:schemeClr val="dk1"/>
                          </a:solidFill>
                          <a:effectLst/>
                          <a:latin typeface="Georgia" pitchFamily="18" charset="0"/>
                          <a:ea typeface="+mn-ea"/>
                          <a:cs typeface="+mn-cs"/>
                        </a:rPr>
                        <a:t> </a:t>
                      </a:r>
                      <a:r>
                        <a:rPr lang="en-US" sz="1800" b="0" kern="1200" dirty="0" err="1" smtClean="0">
                          <a:solidFill>
                            <a:schemeClr val="dk1"/>
                          </a:solidFill>
                          <a:effectLst/>
                          <a:latin typeface="Georgia" pitchFamily="18" charset="0"/>
                          <a:ea typeface="+mn-ea"/>
                          <a:cs typeface="+mn-cs"/>
                        </a:rPr>
                        <a:t>dan</a:t>
                      </a:r>
                      <a:r>
                        <a:rPr lang="en-US" sz="1800" b="0" kern="1200" dirty="0" smtClean="0">
                          <a:solidFill>
                            <a:schemeClr val="dk1"/>
                          </a:solidFill>
                          <a:effectLst/>
                          <a:latin typeface="Georgia" pitchFamily="18" charset="0"/>
                          <a:ea typeface="+mn-ea"/>
                          <a:cs typeface="+mn-cs"/>
                        </a:rPr>
                        <a:t>  </a:t>
                      </a:r>
                      <a:r>
                        <a:rPr lang="en-US" sz="1800" b="0" kern="1200" dirty="0" err="1" smtClean="0">
                          <a:solidFill>
                            <a:schemeClr val="dk1"/>
                          </a:solidFill>
                          <a:effectLst/>
                          <a:latin typeface="Georgia" pitchFamily="18" charset="0"/>
                          <a:ea typeface="+mn-ea"/>
                          <a:cs typeface="+mn-cs"/>
                        </a:rPr>
                        <a:t>menyampaikan</a:t>
                      </a:r>
                      <a:r>
                        <a:rPr lang="en-US" sz="1800" b="0" kern="1200" dirty="0" smtClean="0">
                          <a:solidFill>
                            <a:schemeClr val="dk1"/>
                          </a:solidFill>
                          <a:effectLst/>
                          <a:latin typeface="Georgia" pitchFamily="18" charset="0"/>
                          <a:ea typeface="+mn-ea"/>
                          <a:cs typeface="+mn-cs"/>
                        </a:rPr>
                        <a:t> </a:t>
                      </a:r>
                      <a:r>
                        <a:rPr lang="en-US" sz="1800" b="0" kern="1200" dirty="0" err="1" smtClean="0">
                          <a:solidFill>
                            <a:schemeClr val="dk1"/>
                          </a:solidFill>
                          <a:effectLst/>
                          <a:latin typeface="Georgia" pitchFamily="18" charset="0"/>
                          <a:ea typeface="+mn-ea"/>
                          <a:cs typeface="+mn-cs"/>
                        </a:rPr>
                        <a:t>pendap</a:t>
                      </a:r>
                      <a:r>
                        <a:rPr lang="en-US" sz="1400" b="0" kern="1200" dirty="0" err="1" smtClean="0">
                          <a:solidFill>
                            <a:schemeClr val="dk1"/>
                          </a:solidFill>
                          <a:effectLst/>
                          <a:latin typeface="Georgia" pitchFamily="18" charset="0"/>
                          <a:ea typeface="+mn-ea"/>
                          <a:cs typeface="+mn-cs"/>
                        </a:rPr>
                        <a:t>at</a:t>
                      </a:r>
                      <a:r>
                        <a:rPr lang="en-US" sz="1400" b="0" kern="1200" dirty="0" smtClean="0">
                          <a:solidFill>
                            <a:schemeClr val="dk1"/>
                          </a:solidFill>
                          <a:effectLst/>
                          <a:latin typeface="Georgia" pitchFamily="18" charset="0"/>
                          <a:ea typeface="+mn-ea"/>
                          <a:cs typeface="+mn-cs"/>
                        </a:rPr>
                        <a:t>.</a:t>
                      </a:r>
                      <a:endParaRPr lang="en-US" sz="1400" b="0" kern="1200" dirty="0">
                        <a:solidFill>
                          <a:schemeClr val="dk1"/>
                        </a:solidFill>
                        <a:effectLst/>
                        <a:latin typeface="Georgia" pitchFamily="18" charset="0"/>
                        <a:ea typeface="+mn-ea"/>
                        <a:cs typeface="+mn-cs"/>
                      </a:endParaRPr>
                    </a:p>
                  </a:txBody>
                  <a:tcPr marL="54155" marR="54155" marT="0" marB="0">
                    <a:solidFill>
                      <a:schemeClr val="bg2"/>
                    </a:solidFill>
                  </a:tcPr>
                </a:tc>
                <a:tc>
                  <a:txBody>
                    <a:bodyPr/>
                    <a:lstStyle/>
                    <a:p>
                      <a:pPr algn="just"/>
                      <a:endParaRPr lang="en-US" sz="1800" kern="1200" dirty="0">
                        <a:solidFill>
                          <a:schemeClr val="dk1"/>
                        </a:solidFill>
                        <a:effectLst/>
                        <a:latin typeface="Georgia" pitchFamily="18" charset="0"/>
                        <a:ea typeface="+mn-ea"/>
                        <a:cs typeface="+mn-cs"/>
                      </a:endParaRPr>
                    </a:p>
                  </a:txBody>
                  <a:tcPr marL="54155" marR="54155" marT="0" marB="0">
                    <a:solidFill>
                      <a:schemeClr val="bg2"/>
                    </a:solidFill>
                  </a:tcPr>
                </a:tc>
              </a:tr>
            </a:tbl>
          </a:graphicData>
        </a:graphic>
      </p:graphicFrame>
    </p:spTree>
    <p:extLst>
      <p:ext uri="{BB962C8B-B14F-4D97-AF65-F5344CB8AC3E}">
        <p14:creationId xmlns:p14="http://schemas.microsoft.com/office/powerpoint/2010/main" val="365917617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1336511384"/>
              </p:ext>
            </p:extLst>
          </p:nvPr>
        </p:nvGraphicFramePr>
        <p:xfrm>
          <a:off x="0" y="-292608"/>
          <a:ext cx="9144000" cy="6998208"/>
        </p:xfrm>
        <a:graphic>
          <a:graphicData uri="http://schemas.openxmlformats.org/drawingml/2006/table">
            <a:tbl>
              <a:tblPr firstRow="1" firstCol="1" bandRow="1">
                <a:tableStyleId>{5C22544A-7EE6-4342-B048-85BDC9FD1C3A}</a:tableStyleId>
              </a:tblPr>
              <a:tblGrid>
                <a:gridCol w="533400"/>
                <a:gridCol w="1905000"/>
                <a:gridCol w="4724400"/>
                <a:gridCol w="1981200"/>
              </a:tblGrid>
              <a:tr h="6998208">
                <a:tc>
                  <a:txBody>
                    <a:bodyPr/>
                    <a:lstStyle/>
                    <a:p>
                      <a:pPr marL="0" lvl="0" indent="0">
                        <a:lnSpc>
                          <a:spcPct val="115000"/>
                        </a:lnSpc>
                        <a:spcAft>
                          <a:spcPts val="0"/>
                        </a:spcAft>
                        <a:buFont typeface="+mj-lt"/>
                        <a:buNone/>
                        <a:tabLst>
                          <a:tab pos="83820" algn="l"/>
                        </a:tabLst>
                      </a:pPr>
                      <a:r>
                        <a:rPr lang="en-US" sz="1600" dirty="0" smtClean="0">
                          <a:solidFill>
                            <a:schemeClr val="tx1"/>
                          </a:solidFill>
                          <a:effectLst/>
                          <a:latin typeface="Georgia" pitchFamily="18" charset="0"/>
                        </a:rPr>
                        <a:t> </a:t>
                      </a:r>
                      <a:endParaRPr lang="en-US" sz="1600" dirty="0">
                        <a:solidFill>
                          <a:schemeClr val="tx1"/>
                        </a:solidFill>
                        <a:effectLst/>
                        <a:latin typeface="Georgia" pitchFamily="18" charset="0"/>
                        <a:ea typeface="Calibri"/>
                        <a:cs typeface="Times New Roman"/>
                      </a:endParaRPr>
                    </a:p>
                  </a:txBody>
                  <a:tcPr marL="54155" marR="54155" marT="0" marB="0">
                    <a:solidFill>
                      <a:schemeClr val="bg2"/>
                    </a:solidFill>
                  </a:tcPr>
                </a:tc>
                <a:tc>
                  <a:txBody>
                    <a:bodyPr/>
                    <a:lstStyle/>
                    <a:p>
                      <a:pPr algn="ctr"/>
                      <a:r>
                        <a:rPr lang="en-US" sz="1800" kern="1200" dirty="0" smtClean="0">
                          <a:solidFill>
                            <a:schemeClr val="dk1"/>
                          </a:solidFill>
                          <a:effectLst/>
                          <a:latin typeface="Georgia" pitchFamily="18" charset="0"/>
                          <a:ea typeface="+mn-ea"/>
                          <a:cs typeface="+mn-cs"/>
                        </a:rPr>
                        <a:t>-</a:t>
                      </a:r>
                      <a:endParaRPr lang="en-US" sz="1800" kern="1200" dirty="0">
                        <a:solidFill>
                          <a:schemeClr val="dk1"/>
                        </a:solidFill>
                        <a:effectLst/>
                        <a:latin typeface="Georgia" pitchFamily="18" charset="0"/>
                        <a:ea typeface="+mn-ea"/>
                        <a:cs typeface="+mn-cs"/>
                      </a:endParaRPr>
                    </a:p>
                  </a:txBody>
                  <a:tcPr marL="54155" marR="54155" marT="0" marB="0">
                    <a:solidFill>
                      <a:schemeClr val="bg2"/>
                    </a:solidFill>
                  </a:tcPr>
                </a:tc>
                <a:tc>
                  <a:txBody>
                    <a:bodyPr/>
                    <a:lstStyle/>
                    <a:p>
                      <a:pPr marL="406400" lvl="0" indent="-406400" algn="just"/>
                      <a:r>
                        <a:rPr lang="en-US" sz="1800" b="0" kern="1200" dirty="0" smtClean="0">
                          <a:solidFill>
                            <a:schemeClr val="tx1"/>
                          </a:solidFill>
                          <a:effectLst/>
                          <a:latin typeface="Georgia" pitchFamily="18" charset="0"/>
                          <a:ea typeface="+mn-ea"/>
                          <a:cs typeface="+mn-cs"/>
                        </a:rPr>
                        <a:t>(4)</a:t>
                      </a:r>
                      <a:r>
                        <a:rPr lang="en-US" sz="1800" b="0" kern="1200" dirty="0" err="1" smtClean="0">
                          <a:solidFill>
                            <a:schemeClr val="tx1"/>
                          </a:solidFill>
                          <a:effectLst/>
                          <a:latin typeface="Georgia" pitchFamily="18" charset="0"/>
                          <a:ea typeface="+mn-ea"/>
                          <a:cs typeface="+mn-cs"/>
                        </a:rPr>
                        <a:t>Peran</a:t>
                      </a:r>
                      <a:r>
                        <a:rPr lang="en-US" sz="1800" b="0" kern="1200" dirty="0" smtClean="0">
                          <a:solidFill>
                            <a:schemeClr val="tx1"/>
                          </a:solidFill>
                          <a:effectLst/>
                          <a:latin typeface="Georgia" pitchFamily="18" charset="0"/>
                          <a:ea typeface="+mn-ea"/>
                          <a:cs typeface="+mn-cs"/>
                        </a:rPr>
                        <a:t> </a:t>
                      </a:r>
                      <a:r>
                        <a:rPr lang="en-US" sz="1800" b="0" kern="1200" dirty="0" err="1" smtClean="0">
                          <a:solidFill>
                            <a:schemeClr val="tx1"/>
                          </a:solidFill>
                          <a:effectLst/>
                          <a:latin typeface="Georgia" pitchFamily="18" charset="0"/>
                          <a:ea typeface="+mn-ea"/>
                          <a:cs typeface="+mn-cs"/>
                        </a:rPr>
                        <a:t>organisasi</a:t>
                      </a:r>
                      <a:r>
                        <a:rPr lang="en-US" sz="1800" b="0" kern="1200" dirty="0" smtClean="0">
                          <a:solidFill>
                            <a:schemeClr val="tx1"/>
                          </a:solidFill>
                          <a:effectLst/>
                          <a:latin typeface="Georgia" pitchFamily="18" charset="0"/>
                          <a:ea typeface="+mn-ea"/>
                          <a:cs typeface="+mn-cs"/>
                        </a:rPr>
                        <a:t> </a:t>
                      </a:r>
                      <a:r>
                        <a:rPr lang="en-US" sz="1800" b="0" kern="1200" dirty="0" err="1" smtClean="0">
                          <a:solidFill>
                            <a:schemeClr val="tx1"/>
                          </a:solidFill>
                          <a:effectLst/>
                          <a:latin typeface="Georgia" pitchFamily="18" charset="0"/>
                          <a:ea typeface="+mn-ea"/>
                          <a:cs typeface="+mn-cs"/>
                        </a:rPr>
                        <a:t>kemasyarakatan</a:t>
                      </a:r>
                      <a:r>
                        <a:rPr lang="en-US" sz="1800" b="0" kern="1200" dirty="0" smtClean="0">
                          <a:solidFill>
                            <a:schemeClr val="tx1"/>
                          </a:solidFill>
                          <a:effectLst/>
                          <a:latin typeface="Georgia" pitchFamily="18" charset="0"/>
                          <a:ea typeface="+mn-ea"/>
                          <a:cs typeface="+mn-cs"/>
                        </a:rPr>
                        <a:t> </a:t>
                      </a:r>
                      <a:r>
                        <a:rPr lang="en-US" sz="1800" b="0" kern="1200" dirty="0" err="1" smtClean="0">
                          <a:solidFill>
                            <a:schemeClr val="tx1"/>
                          </a:solidFill>
                          <a:effectLst/>
                          <a:latin typeface="Georgia" pitchFamily="18" charset="0"/>
                          <a:ea typeface="+mn-ea"/>
                          <a:cs typeface="+mn-cs"/>
                        </a:rPr>
                        <a:t>dan</a:t>
                      </a:r>
                      <a:r>
                        <a:rPr lang="en-US" sz="1800" b="0" kern="1200" dirty="0" smtClean="0">
                          <a:solidFill>
                            <a:schemeClr val="tx1"/>
                          </a:solidFill>
                          <a:effectLst/>
                          <a:latin typeface="Georgia" pitchFamily="18" charset="0"/>
                          <a:ea typeface="+mn-ea"/>
                          <a:cs typeface="+mn-cs"/>
                        </a:rPr>
                        <a:t> </a:t>
                      </a:r>
                      <a:r>
                        <a:rPr lang="en-US" sz="1800" b="0" kern="1200" dirty="0" err="1" smtClean="0">
                          <a:solidFill>
                            <a:schemeClr val="tx1"/>
                          </a:solidFill>
                          <a:effectLst/>
                          <a:latin typeface="Georgia" pitchFamily="18" charset="0"/>
                          <a:ea typeface="+mn-ea"/>
                          <a:cs typeface="+mn-cs"/>
                        </a:rPr>
                        <a:t>lembaga</a:t>
                      </a:r>
                      <a:r>
                        <a:rPr lang="en-US" sz="1800" b="0" kern="1200" dirty="0" smtClean="0">
                          <a:solidFill>
                            <a:schemeClr val="tx1"/>
                          </a:solidFill>
                          <a:effectLst/>
                          <a:latin typeface="Georgia" pitchFamily="18" charset="0"/>
                          <a:ea typeface="+mn-ea"/>
                          <a:cs typeface="+mn-cs"/>
                        </a:rPr>
                        <a:t> </a:t>
                      </a:r>
                      <a:r>
                        <a:rPr lang="en-US" sz="1800" b="0" kern="1200" dirty="0" err="1" smtClean="0">
                          <a:solidFill>
                            <a:schemeClr val="tx1"/>
                          </a:solidFill>
                          <a:effectLst/>
                          <a:latin typeface="Georgia" pitchFamily="18" charset="0"/>
                          <a:ea typeface="+mn-ea"/>
                          <a:cs typeface="+mn-cs"/>
                        </a:rPr>
                        <a:t>pendidikan</a:t>
                      </a:r>
                      <a:r>
                        <a:rPr lang="en-US" sz="1800" b="0" kern="1200" dirty="0" smtClean="0">
                          <a:solidFill>
                            <a:schemeClr val="tx1"/>
                          </a:solidFill>
                          <a:effectLst/>
                          <a:latin typeface="Georgia" pitchFamily="18" charset="0"/>
                          <a:ea typeface="+mn-ea"/>
                          <a:cs typeface="+mn-cs"/>
                        </a:rPr>
                        <a:t> </a:t>
                      </a:r>
                      <a:r>
                        <a:rPr lang="en-US" sz="1800" b="0" kern="1200" dirty="0" err="1" smtClean="0">
                          <a:solidFill>
                            <a:schemeClr val="tx1"/>
                          </a:solidFill>
                          <a:effectLst/>
                          <a:latin typeface="Georgia" pitchFamily="18" charset="0"/>
                          <a:ea typeface="+mn-ea"/>
                          <a:cs typeface="+mn-cs"/>
                        </a:rPr>
                        <a:t>sebagaimana</a:t>
                      </a:r>
                      <a:r>
                        <a:rPr lang="en-US" sz="1800" b="0" kern="1200" dirty="0" smtClean="0">
                          <a:solidFill>
                            <a:schemeClr val="tx1"/>
                          </a:solidFill>
                          <a:effectLst/>
                          <a:latin typeface="Georgia" pitchFamily="18" charset="0"/>
                          <a:ea typeface="+mn-ea"/>
                          <a:cs typeface="+mn-cs"/>
                        </a:rPr>
                        <a:t> </a:t>
                      </a:r>
                      <a:r>
                        <a:rPr lang="en-US" sz="1800" b="0" kern="1200" dirty="0" err="1" smtClean="0">
                          <a:solidFill>
                            <a:schemeClr val="tx1"/>
                          </a:solidFill>
                          <a:effectLst/>
                          <a:latin typeface="Georgia" pitchFamily="18" charset="0"/>
                          <a:ea typeface="+mn-ea"/>
                          <a:cs typeface="+mn-cs"/>
                        </a:rPr>
                        <a:t>dimaksud</a:t>
                      </a:r>
                      <a:r>
                        <a:rPr lang="en-US" sz="1800" b="0" kern="1200" dirty="0" smtClean="0">
                          <a:solidFill>
                            <a:schemeClr val="tx1"/>
                          </a:solidFill>
                          <a:effectLst/>
                          <a:latin typeface="Georgia" pitchFamily="18" charset="0"/>
                          <a:ea typeface="+mn-ea"/>
                          <a:cs typeface="+mn-cs"/>
                        </a:rPr>
                        <a:t> </a:t>
                      </a:r>
                      <a:r>
                        <a:rPr lang="en-US" sz="1800" b="0" kern="1200" dirty="0" err="1" smtClean="0">
                          <a:solidFill>
                            <a:schemeClr val="tx1"/>
                          </a:solidFill>
                          <a:effectLst/>
                          <a:latin typeface="Georgia" pitchFamily="18" charset="0"/>
                          <a:ea typeface="+mn-ea"/>
                          <a:cs typeface="+mn-cs"/>
                        </a:rPr>
                        <a:t>pada</a:t>
                      </a:r>
                      <a:r>
                        <a:rPr lang="en-US" sz="1800" b="0" kern="1200" dirty="0" smtClean="0">
                          <a:solidFill>
                            <a:schemeClr val="tx1"/>
                          </a:solidFill>
                          <a:effectLst/>
                          <a:latin typeface="Georgia" pitchFamily="18" charset="0"/>
                          <a:ea typeface="+mn-ea"/>
                          <a:cs typeface="+mn-cs"/>
                        </a:rPr>
                        <a:t> </a:t>
                      </a:r>
                      <a:r>
                        <a:rPr lang="en-US" sz="1800" b="0" kern="1200" dirty="0" err="1" smtClean="0">
                          <a:solidFill>
                            <a:schemeClr val="tx1"/>
                          </a:solidFill>
                          <a:effectLst/>
                          <a:latin typeface="Georgia" pitchFamily="18" charset="0"/>
                          <a:ea typeface="+mn-ea"/>
                          <a:cs typeface="+mn-cs"/>
                        </a:rPr>
                        <a:t>ayat</a:t>
                      </a:r>
                      <a:r>
                        <a:rPr lang="en-US" sz="1800" b="0" kern="1200" dirty="0" smtClean="0">
                          <a:solidFill>
                            <a:schemeClr val="tx1"/>
                          </a:solidFill>
                          <a:effectLst/>
                          <a:latin typeface="Georgia" pitchFamily="18" charset="0"/>
                          <a:ea typeface="+mn-ea"/>
                          <a:cs typeface="+mn-cs"/>
                        </a:rPr>
                        <a:t> (2) </a:t>
                      </a:r>
                      <a:r>
                        <a:rPr lang="en-US" sz="1800" b="0" kern="1200" dirty="0" err="1" smtClean="0">
                          <a:solidFill>
                            <a:schemeClr val="tx1"/>
                          </a:solidFill>
                          <a:effectLst/>
                          <a:latin typeface="Georgia" pitchFamily="18" charset="0"/>
                          <a:ea typeface="+mn-ea"/>
                          <a:cs typeface="+mn-cs"/>
                        </a:rPr>
                        <a:t>dilakukan</a:t>
                      </a:r>
                      <a:r>
                        <a:rPr lang="en-US" sz="1800" b="0" kern="1200" dirty="0" smtClean="0">
                          <a:solidFill>
                            <a:schemeClr val="tx1"/>
                          </a:solidFill>
                          <a:effectLst/>
                          <a:latin typeface="Georgia" pitchFamily="18" charset="0"/>
                          <a:ea typeface="+mn-ea"/>
                          <a:cs typeface="+mn-cs"/>
                        </a:rPr>
                        <a:t> </a:t>
                      </a:r>
                      <a:r>
                        <a:rPr lang="en-US" sz="1800" b="0" kern="1200" dirty="0" err="1" smtClean="0">
                          <a:solidFill>
                            <a:schemeClr val="tx1"/>
                          </a:solidFill>
                          <a:effectLst/>
                          <a:latin typeface="Georgia" pitchFamily="18" charset="0"/>
                          <a:ea typeface="+mn-ea"/>
                          <a:cs typeface="+mn-cs"/>
                        </a:rPr>
                        <a:t>dengan</a:t>
                      </a:r>
                      <a:r>
                        <a:rPr lang="en-US" sz="1800" b="0" kern="1200" dirty="0" smtClean="0">
                          <a:solidFill>
                            <a:schemeClr val="tx1"/>
                          </a:solidFill>
                          <a:effectLst/>
                          <a:latin typeface="Georgia" pitchFamily="18" charset="0"/>
                          <a:ea typeface="+mn-ea"/>
                          <a:cs typeface="+mn-cs"/>
                        </a:rPr>
                        <a:t> </a:t>
                      </a:r>
                      <a:r>
                        <a:rPr lang="en-US" sz="1800" b="0" kern="1200" dirty="0" err="1" smtClean="0">
                          <a:solidFill>
                            <a:schemeClr val="tx1"/>
                          </a:solidFill>
                          <a:effectLst/>
                          <a:latin typeface="Georgia" pitchFamily="18" charset="0"/>
                          <a:ea typeface="+mn-ea"/>
                          <a:cs typeface="+mn-cs"/>
                        </a:rPr>
                        <a:t>cara</a:t>
                      </a:r>
                      <a:r>
                        <a:rPr lang="en-US" sz="1800" b="0" kern="1200" dirty="0" smtClean="0">
                          <a:solidFill>
                            <a:schemeClr val="tx1"/>
                          </a:solidFill>
                          <a:effectLst/>
                          <a:latin typeface="Georgia" pitchFamily="18" charset="0"/>
                          <a:ea typeface="+mn-ea"/>
                          <a:cs typeface="+mn-cs"/>
                        </a:rPr>
                        <a:t> </a:t>
                      </a:r>
                      <a:r>
                        <a:rPr lang="en-US" sz="1800" b="0" kern="1200" dirty="0" err="1" smtClean="0">
                          <a:solidFill>
                            <a:schemeClr val="tx1"/>
                          </a:solidFill>
                          <a:effectLst/>
                          <a:latin typeface="Georgia" pitchFamily="18" charset="0"/>
                          <a:ea typeface="+mn-ea"/>
                          <a:cs typeface="+mn-cs"/>
                        </a:rPr>
                        <a:t>mengambil</a:t>
                      </a:r>
                      <a:r>
                        <a:rPr lang="en-US" sz="1800" b="0" kern="1200" dirty="0" smtClean="0">
                          <a:solidFill>
                            <a:schemeClr val="tx1"/>
                          </a:solidFill>
                          <a:effectLst/>
                          <a:latin typeface="Georgia" pitchFamily="18" charset="0"/>
                          <a:ea typeface="+mn-ea"/>
                          <a:cs typeface="+mn-cs"/>
                        </a:rPr>
                        <a:t> </a:t>
                      </a:r>
                      <a:r>
                        <a:rPr lang="en-US" sz="1800" b="0" kern="1200" dirty="0" err="1" smtClean="0">
                          <a:solidFill>
                            <a:schemeClr val="tx1"/>
                          </a:solidFill>
                          <a:effectLst/>
                          <a:latin typeface="Georgia" pitchFamily="18" charset="0"/>
                          <a:ea typeface="+mn-ea"/>
                          <a:cs typeface="+mn-cs"/>
                        </a:rPr>
                        <a:t>langkah</a:t>
                      </a:r>
                      <a:r>
                        <a:rPr lang="en-US" sz="1800" b="0" kern="1200" dirty="0" smtClean="0">
                          <a:solidFill>
                            <a:schemeClr val="tx1"/>
                          </a:solidFill>
                          <a:effectLst/>
                          <a:latin typeface="Georgia" pitchFamily="18" charset="0"/>
                          <a:ea typeface="+mn-ea"/>
                          <a:cs typeface="+mn-cs"/>
                        </a:rPr>
                        <a:t> yang </a:t>
                      </a:r>
                      <a:r>
                        <a:rPr lang="en-US" sz="1800" b="0" kern="1200" dirty="0" err="1" smtClean="0">
                          <a:solidFill>
                            <a:schemeClr val="tx1"/>
                          </a:solidFill>
                          <a:effectLst/>
                          <a:latin typeface="Georgia" pitchFamily="18" charset="0"/>
                          <a:ea typeface="+mn-ea"/>
                          <a:cs typeface="+mn-cs"/>
                        </a:rPr>
                        <a:t>diperlukan</a:t>
                      </a:r>
                      <a:r>
                        <a:rPr lang="en-US" sz="1800" b="0" kern="1200" dirty="0" smtClean="0">
                          <a:solidFill>
                            <a:schemeClr val="tx1"/>
                          </a:solidFill>
                          <a:effectLst/>
                          <a:latin typeface="Georgia" pitchFamily="18" charset="0"/>
                          <a:ea typeface="+mn-ea"/>
                          <a:cs typeface="+mn-cs"/>
                        </a:rPr>
                        <a:t> </a:t>
                      </a:r>
                      <a:r>
                        <a:rPr lang="en-US" sz="1800" b="0" kern="1200" dirty="0" err="1" smtClean="0">
                          <a:solidFill>
                            <a:schemeClr val="tx1"/>
                          </a:solidFill>
                          <a:effectLst/>
                          <a:latin typeface="Georgia" pitchFamily="18" charset="0"/>
                          <a:ea typeface="+mn-ea"/>
                          <a:cs typeface="+mn-cs"/>
                        </a:rPr>
                        <a:t>sesuai</a:t>
                      </a:r>
                      <a:r>
                        <a:rPr lang="en-US" sz="1800" b="0" kern="1200" dirty="0" smtClean="0">
                          <a:solidFill>
                            <a:schemeClr val="tx1"/>
                          </a:solidFill>
                          <a:effectLst/>
                          <a:latin typeface="Georgia" pitchFamily="18" charset="0"/>
                          <a:ea typeface="+mn-ea"/>
                          <a:cs typeface="+mn-cs"/>
                        </a:rPr>
                        <a:t> </a:t>
                      </a:r>
                      <a:r>
                        <a:rPr lang="en-US" sz="1800" b="0" kern="1200" dirty="0" err="1" smtClean="0">
                          <a:solidFill>
                            <a:schemeClr val="tx1"/>
                          </a:solidFill>
                          <a:effectLst/>
                          <a:latin typeface="Georgia" pitchFamily="18" charset="0"/>
                          <a:ea typeface="+mn-ea"/>
                          <a:cs typeface="+mn-cs"/>
                        </a:rPr>
                        <a:t>tugas</a:t>
                      </a:r>
                      <a:r>
                        <a:rPr lang="en-US" sz="1800" b="0" kern="1200" dirty="0" smtClean="0">
                          <a:solidFill>
                            <a:schemeClr val="tx1"/>
                          </a:solidFill>
                          <a:effectLst/>
                          <a:latin typeface="Georgia" pitchFamily="18" charset="0"/>
                          <a:ea typeface="+mn-ea"/>
                          <a:cs typeface="+mn-cs"/>
                        </a:rPr>
                        <a:t>,  </a:t>
                      </a:r>
                      <a:r>
                        <a:rPr lang="en-US" sz="1800" b="0" kern="1200" dirty="0" err="1" smtClean="0">
                          <a:solidFill>
                            <a:schemeClr val="tx1"/>
                          </a:solidFill>
                          <a:effectLst/>
                          <a:latin typeface="Georgia" pitchFamily="18" charset="0"/>
                          <a:ea typeface="+mn-ea"/>
                          <a:cs typeface="+mn-cs"/>
                        </a:rPr>
                        <a:t>fungsi</a:t>
                      </a:r>
                      <a:r>
                        <a:rPr lang="en-US" sz="1800" b="0" kern="1200" dirty="0" smtClean="0">
                          <a:solidFill>
                            <a:schemeClr val="tx1"/>
                          </a:solidFill>
                          <a:effectLst/>
                          <a:latin typeface="Georgia" pitchFamily="18" charset="0"/>
                          <a:ea typeface="+mn-ea"/>
                          <a:cs typeface="+mn-cs"/>
                        </a:rPr>
                        <a:t>, </a:t>
                      </a:r>
                      <a:r>
                        <a:rPr lang="en-US" sz="1800" b="0" kern="1200" dirty="0" err="1" smtClean="0">
                          <a:solidFill>
                            <a:schemeClr val="tx1"/>
                          </a:solidFill>
                          <a:effectLst/>
                          <a:latin typeface="Georgia" pitchFamily="18" charset="0"/>
                          <a:ea typeface="+mn-ea"/>
                          <a:cs typeface="+mn-cs"/>
                        </a:rPr>
                        <a:t>dan</a:t>
                      </a:r>
                      <a:r>
                        <a:rPr lang="en-US" sz="1800" b="0" kern="1200" dirty="0" smtClean="0">
                          <a:solidFill>
                            <a:schemeClr val="tx1"/>
                          </a:solidFill>
                          <a:effectLst/>
                          <a:latin typeface="Georgia" pitchFamily="18" charset="0"/>
                          <a:ea typeface="+mn-ea"/>
                          <a:cs typeface="+mn-cs"/>
                        </a:rPr>
                        <a:t> </a:t>
                      </a:r>
                      <a:r>
                        <a:rPr lang="en-US" sz="1800" b="0" kern="1200" dirty="0" err="1" smtClean="0">
                          <a:solidFill>
                            <a:schemeClr val="tx1"/>
                          </a:solidFill>
                          <a:effectLst/>
                          <a:latin typeface="Georgia" pitchFamily="18" charset="0"/>
                          <a:ea typeface="+mn-ea"/>
                          <a:cs typeface="+mn-cs"/>
                        </a:rPr>
                        <a:t>kewenangan</a:t>
                      </a:r>
                      <a:r>
                        <a:rPr lang="en-US" sz="1800" b="0" kern="1200" dirty="0" smtClean="0">
                          <a:solidFill>
                            <a:schemeClr val="tx1"/>
                          </a:solidFill>
                          <a:effectLst/>
                          <a:latin typeface="Georgia" pitchFamily="18" charset="0"/>
                          <a:ea typeface="+mn-ea"/>
                          <a:cs typeface="+mn-cs"/>
                        </a:rPr>
                        <a:t> </a:t>
                      </a:r>
                      <a:r>
                        <a:rPr lang="en-US" sz="1800" b="0" kern="1200" dirty="0" err="1" smtClean="0">
                          <a:solidFill>
                            <a:schemeClr val="tx1"/>
                          </a:solidFill>
                          <a:effectLst/>
                          <a:latin typeface="Georgia" pitchFamily="18" charset="0"/>
                          <a:ea typeface="+mn-ea"/>
                          <a:cs typeface="+mn-cs"/>
                        </a:rPr>
                        <a:t>masing-masing</a:t>
                      </a:r>
                      <a:r>
                        <a:rPr lang="en-US" sz="1800" b="0" kern="1200" dirty="0" smtClean="0">
                          <a:solidFill>
                            <a:schemeClr val="tx1"/>
                          </a:solidFill>
                          <a:effectLst/>
                          <a:latin typeface="Georgia" pitchFamily="18" charset="0"/>
                          <a:ea typeface="+mn-ea"/>
                          <a:cs typeface="+mn-cs"/>
                        </a:rPr>
                        <a:t> </a:t>
                      </a:r>
                      <a:r>
                        <a:rPr lang="en-US" sz="1800" b="0" kern="1200" dirty="0" err="1" smtClean="0">
                          <a:solidFill>
                            <a:schemeClr val="tx1"/>
                          </a:solidFill>
                          <a:effectLst/>
                          <a:latin typeface="Georgia" pitchFamily="18" charset="0"/>
                          <a:ea typeface="+mn-ea"/>
                          <a:cs typeface="+mn-cs"/>
                        </a:rPr>
                        <a:t>untuk</a:t>
                      </a:r>
                      <a:r>
                        <a:rPr lang="en-US" sz="1800" b="0" kern="1200" dirty="0" smtClean="0">
                          <a:solidFill>
                            <a:schemeClr val="tx1"/>
                          </a:solidFill>
                          <a:effectLst/>
                          <a:latin typeface="Georgia" pitchFamily="18" charset="0"/>
                          <a:ea typeface="+mn-ea"/>
                          <a:cs typeface="+mn-cs"/>
                        </a:rPr>
                        <a:t> </a:t>
                      </a:r>
                      <a:r>
                        <a:rPr lang="en-US" sz="1800" b="0" kern="1200" dirty="0" err="1" smtClean="0">
                          <a:solidFill>
                            <a:schemeClr val="tx1"/>
                          </a:solidFill>
                          <a:effectLst/>
                          <a:latin typeface="Georgia" pitchFamily="18" charset="0"/>
                          <a:ea typeface="+mn-ea"/>
                          <a:cs typeface="+mn-cs"/>
                        </a:rPr>
                        <a:t>membantu</a:t>
                      </a:r>
                      <a:r>
                        <a:rPr lang="en-US" sz="1800" b="0" kern="1200" dirty="0" smtClean="0">
                          <a:solidFill>
                            <a:schemeClr val="tx1"/>
                          </a:solidFill>
                          <a:effectLst/>
                          <a:latin typeface="Georgia" pitchFamily="18" charset="0"/>
                          <a:ea typeface="+mn-ea"/>
                          <a:cs typeface="+mn-cs"/>
                        </a:rPr>
                        <a:t> </a:t>
                      </a:r>
                      <a:r>
                        <a:rPr lang="en-US" sz="1800" b="0" kern="1200" dirty="0" err="1" smtClean="0">
                          <a:solidFill>
                            <a:schemeClr val="tx1"/>
                          </a:solidFill>
                          <a:effectLst/>
                          <a:latin typeface="Georgia" pitchFamily="18" charset="0"/>
                          <a:ea typeface="+mn-ea"/>
                          <a:cs typeface="+mn-cs"/>
                        </a:rPr>
                        <a:t>penyelenggaraan</a:t>
                      </a:r>
                      <a:r>
                        <a:rPr lang="en-US" sz="1800" b="0" kern="1200" dirty="0" smtClean="0">
                          <a:solidFill>
                            <a:schemeClr val="tx1"/>
                          </a:solidFill>
                          <a:effectLst/>
                          <a:latin typeface="Georgia" pitchFamily="18" charset="0"/>
                          <a:ea typeface="+mn-ea"/>
                          <a:cs typeface="+mn-cs"/>
                        </a:rPr>
                        <a:t> </a:t>
                      </a:r>
                      <a:r>
                        <a:rPr lang="en-US" sz="1800" b="0" kern="1200" dirty="0" err="1" smtClean="0">
                          <a:solidFill>
                            <a:schemeClr val="tx1"/>
                          </a:solidFill>
                          <a:effectLst/>
                          <a:latin typeface="Georgia" pitchFamily="18" charset="0"/>
                          <a:ea typeface="+mn-ea"/>
                          <a:cs typeface="+mn-cs"/>
                        </a:rPr>
                        <a:t>Perlindungan</a:t>
                      </a:r>
                      <a:r>
                        <a:rPr lang="en-US" sz="1800" b="0" kern="1200" dirty="0" smtClean="0">
                          <a:solidFill>
                            <a:schemeClr val="tx1"/>
                          </a:solidFill>
                          <a:effectLst/>
                          <a:latin typeface="Georgia" pitchFamily="18" charset="0"/>
                          <a:ea typeface="+mn-ea"/>
                          <a:cs typeface="+mn-cs"/>
                        </a:rPr>
                        <a:t> </a:t>
                      </a:r>
                      <a:r>
                        <a:rPr lang="en-US" sz="1800" b="0" kern="1200" dirty="0" err="1" smtClean="0">
                          <a:solidFill>
                            <a:schemeClr val="tx1"/>
                          </a:solidFill>
                          <a:effectLst/>
                          <a:latin typeface="Georgia" pitchFamily="18" charset="0"/>
                          <a:ea typeface="+mn-ea"/>
                          <a:cs typeface="+mn-cs"/>
                        </a:rPr>
                        <a:t>Anak</a:t>
                      </a:r>
                      <a:r>
                        <a:rPr lang="en-US" sz="1800" b="0" kern="1200" dirty="0" smtClean="0">
                          <a:solidFill>
                            <a:schemeClr val="tx1"/>
                          </a:solidFill>
                          <a:effectLst/>
                          <a:latin typeface="Georgia" pitchFamily="18" charset="0"/>
                          <a:ea typeface="+mn-ea"/>
                          <a:cs typeface="+mn-cs"/>
                        </a:rPr>
                        <a:t>.</a:t>
                      </a:r>
                    </a:p>
                    <a:p>
                      <a:pPr marL="347663" lvl="0" indent="-347663" algn="just"/>
                      <a:r>
                        <a:rPr lang="en-US" sz="1800" b="0" kern="1200" dirty="0" smtClean="0">
                          <a:solidFill>
                            <a:schemeClr val="tx1"/>
                          </a:solidFill>
                          <a:effectLst/>
                          <a:latin typeface="Georgia" pitchFamily="18" charset="0"/>
                          <a:ea typeface="+mn-ea"/>
                          <a:cs typeface="+mn-cs"/>
                        </a:rPr>
                        <a:t>(5) </a:t>
                      </a:r>
                      <a:r>
                        <a:rPr lang="en-US" sz="1800" b="0" kern="1200" dirty="0" err="1" smtClean="0">
                          <a:solidFill>
                            <a:schemeClr val="tx1"/>
                          </a:solidFill>
                          <a:effectLst/>
                          <a:latin typeface="Georgia" pitchFamily="18" charset="0"/>
                          <a:ea typeface="+mn-ea"/>
                          <a:cs typeface="+mn-cs"/>
                        </a:rPr>
                        <a:t>Peran</a:t>
                      </a:r>
                      <a:r>
                        <a:rPr lang="en-US" sz="1800" b="0" kern="1200" dirty="0" smtClean="0">
                          <a:solidFill>
                            <a:schemeClr val="tx1"/>
                          </a:solidFill>
                          <a:effectLst/>
                          <a:latin typeface="Georgia" pitchFamily="18" charset="0"/>
                          <a:ea typeface="+mn-ea"/>
                          <a:cs typeface="+mn-cs"/>
                        </a:rPr>
                        <a:t> media </a:t>
                      </a:r>
                      <a:r>
                        <a:rPr lang="en-US" sz="1800" b="0" kern="1200" dirty="0" err="1" smtClean="0">
                          <a:solidFill>
                            <a:schemeClr val="tx1"/>
                          </a:solidFill>
                          <a:effectLst/>
                          <a:latin typeface="Georgia" pitchFamily="18" charset="0"/>
                          <a:ea typeface="+mn-ea"/>
                          <a:cs typeface="+mn-cs"/>
                        </a:rPr>
                        <a:t>massa</a:t>
                      </a:r>
                      <a:r>
                        <a:rPr lang="en-US" sz="1800" b="0" kern="1200" dirty="0" smtClean="0">
                          <a:solidFill>
                            <a:schemeClr val="tx1"/>
                          </a:solidFill>
                          <a:effectLst/>
                          <a:latin typeface="Georgia" pitchFamily="18" charset="0"/>
                          <a:ea typeface="+mn-ea"/>
                          <a:cs typeface="+mn-cs"/>
                        </a:rPr>
                        <a:t> </a:t>
                      </a:r>
                      <a:r>
                        <a:rPr lang="en-US" sz="1800" b="0" kern="1200" dirty="0" err="1" smtClean="0">
                          <a:solidFill>
                            <a:schemeClr val="tx1"/>
                          </a:solidFill>
                          <a:effectLst/>
                          <a:latin typeface="Georgia" pitchFamily="18" charset="0"/>
                          <a:ea typeface="+mn-ea"/>
                          <a:cs typeface="+mn-cs"/>
                        </a:rPr>
                        <a:t>sebagaimana</a:t>
                      </a:r>
                      <a:r>
                        <a:rPr lang="en-US" sz="1800" b="0" kern="1200" dirty="0" smtClean="0">
                          <a:solidFill>
                            <a:schemeClr val="tx1"/>
                          </a:solidFill>
                          <a:effectLst/>
                          <a:latin typeface="Georgia" pitchFamily="18" charset="0"/>
                          <a:ea typeface="+mn-ea"/>
                          <a:cs typeface="+mn-cs"/>
                        </a:rPr>
                        <a:t> </a:t>
                      </a:r>
                      <a:r>
                        <a:rPr lang="en-US" sz="1800" b="0" kern="1200" dirty="0" err="1" smtClean="0">
                          <a:solidFill>
                            <a:schemeClr val="tx1"/>
                          </a:solidFill>
                          <a:effectLst/>
                          <a:latin typeface="Georgia" pitchFamily="18" charset="0"/>
                          <a:ea typeface="+mn-ea"/>
                          <a:cs typeface="+mn-cs"/>
                        </a:rPr>
                        <a:t>dimaksud</a:t>
                      </a:r>
                      <a:r>
                        <a:rPr lang="en-US" sz="1800" b="0" kern="1200" dirty="0" smtClean="0">
                          <a:solidFill>
                            <a:schemeClr val="tx1"/>
                          </a:solidFill>
                          <a:effectLst/>
                          <a:latin typeface="Georgia" pitchFamily="18" charset="0"/>
                          <a:ea typeface="+mn-ea"/>
                          <a:cs typeface="+mn-cs"/>
                        </a:rPr>
                        <a:t> </a:t>
                      </a:r>
                      <a:r>
                        <a:rPr lang="en-US" sz="1800" b="0" kern="1200" dirty="0" err="1" smtClean="0">
                          <a:solidFill>
                            <a:schemeClr val="tx1"/>
                          </a:solidFill>
                          <a:effectLst/>
                          <a:latin typeface="Georgia" pitchFamily="18" charset="0"/>
                          <a:ea typeface="+mn-ea"/>
                          <a:cs typeface="+mn-cs"/>
                        </a:rPr>
                        <a:t>pada</a:t>
                      </a:r>
                      <a:r>
                        <a:rPr lang="en-US" sz="1800" b="0" kern="1200" dirty="0" smtClean="0">
                          <a:solidFill>
                            <a:schemeClr val="tx1"/>
                          </a:solidFill>
                          <a:effectLst/>
                          <a:latin typeface="Georgia" pitchFamily="18" charset="0"/>
                          <a:ea typeface="+mn-ea"/>
                          <a:cs typeface="+mn-cs"/>
                        </a:rPr>
                        <a:t> </a:t>
                      </a:r>
                      <a:r>
                        <a:rPr lang="en-US" sz="1800" b="0" kern="1200" dirty="0" err="1" smtClean="0">
                          <a:solidFill>
                            <a:schemeClr val="tx1"/>
                          </a:solidFill>
                          <a:effectLst/>
                          <a:latin typeface="Georgia" pitchFamily="18" charset="0"/>
                          <a:ea typeface="+mn-ea"/>
                          <a:cs typeface="+mn-cs"/>
                        </a:rPr>
                        <a:t>ayat</a:t>
                      </a:r>
                      <a:r>
                        <a:rPr lang="en-US" sz="1800" b="0" kern="1200" dirty="0" smtClean="0">
                          <a:solidFill>
                            <a:schemeClr val="tx1"/>
                          </a:solidFill>
                          <a:effectLst/>
                          <a:latin typeface="Georgia" pitchFamily="18" charset="0"/>
                          <a:ea typeface="+mn-ea"/>
                          <a:cs typeface="+mn-cs"/>
                        </a:rPr>
                        <a:t> (2) </a:t>
                      </a:r>
                      <a:r>
                        <a:rPr lang="en-US" sz="1800" b="0" kern="1200" dirty="0" err="1" smtClean="0">
                          <a:solidFill>
                            <a:schemeClr val="tx1"/>
                          </a:solidFill>
                          <a:effectLst/>
                          <a:latin typeface="Georgia" pitchFamily="18" charset="0"/>
                          <a:ea typeface="+mn-ea"/>
                          <a:cs typeface="+mn-cs"/>
                        </a:rPr>
                        <a:t>dilakukan</a:t>
                      </a:r>
                      <a:r>
                        <a:rPr lang="en-US" sz="1800" b="0" kern="1200" dirty="0" smtClean="0">
                          <a:solidFill>
                            <a:schemeClr val="tx1"/>
                          </a:solidFill>
                          <a:effectLst/>
                          <a:latin typeface="Georgia" pitchFamily="18" charset="0"/>
                          <a:ea typeface="+mn-ea"/>
                          <a:cs typeface="+mn-cs"/>
                        </a:rPr>
                        <a:t> </a:t>
                      </a:r>
                      <a:r>
                        <a:rPr lang="en-US" sz="1800" b="0" kern="1200" dirty="0" err="1" smtClean="0">
                          <a:solidFill>
                            <a:schemeClr val="tx1"/>
                          </a:solidFill>
                          <a:effectLst/>
                          <a:latin typeface="Georgia" pitchFamily="18" charset="0"/>
                          <a:ea typeface="+mn-ea"/>
                          <a:cs typeface="+mn-cs"/>
                        </a:rPr>
                        <a:t>melalui</a:t>
                      </a:r>
                      <a:r>
                        <a:rPr lang="en-US" sz="1800" b="0" kern="1200" dirty="0" smtClean="0">
                          <a:solidFill>
                            <a:schemeClr val="tx1"/>
                          </a:solidFill>
                          <a:effectLst/>
                          <a:latin typeface="Georgia" pitchFamily="18" charset="0"/>
                          <a:ea typeface="+mn-ea"/>
                          <a:cs typeface="+mn-cs"/>
                        </a:rPr>
                        <a:t> </a:t>
                      </a:r>
                      <a:r>
                        <a:rPr lang="en-US" sz="1800" b="0" kern="1200" dirty="0" err="1" smtClean="0">
                          <a:solidFill>
                            <a:schemeClr val="tx1"/>
                          </a:solidFill>
                          <a:effectLst/>
                          <a:latin typeface="Georgia" pitchFamily="18" charset="0"/>
                          <a:ea typeface="+mn-ea"/>
                          <a:cs typeface="+mn-cs"/>
                        </a:rPr>
                        <a:t>penyebarluasan</a:t>
                      </a:r>
                      <a:r>
                        <a:rPr lang="en-US" sz="1800" b="0" kern="1200" dirty="0" smtClean="0">
                          <a:solidFill>
                            <a:schemeClr val="tx1"/>
                          </a:solidFill>
                          <a:effectLst/>
                          <a:latin typeface="Georgia" pitchFamily="18" charset="0"/>
                          <a:ea typeface="+mn-ea"/>
                          <a:cs typeface="+mn-cs"/>
                        </a:rPr>
                        <a:t> </a:t>
                      </a:r>
                      <a:r>
                        <a:rPr lang="en-US" sz="1800" b="0" kern="1200" dirty="0" err="1" smtClean="0">
                          <a:solidFill>
                            <a:schemeClr val="tx1"/>
                          </a:solidFill>
                          <a:effectLst/>
                          <a:latin typeface="Georgia" pitchFamily="18" charset="0"/>
                          <a:ea typeface="+mn-ea"/>
                          <a:cs typeface="+mn-cs"/>
                        </a:rPr>
                        <a:t>informasi</a:t>
                      </a:r>
                      <a:r>
                        <a:rPr lang="en-US" sz="1800" b="0" kern="1200" dirty="0" smtClean="0">
                          <a:solidFill>
                            <a:schemeClr val="tx1"/>
                          </a:solidFill>
                          <a:effectLst/>
                          <a:latin typeface="Georgia" pitchFamily="18" charset="0"/>
                          <a:ea typeface="+mn-ea"/>
                          <a:cs typeface="+mn-cs"/>
                        </a:rPr>
                        <a:t> </a:t>
                      </a:r>
                      <a:r>
                        <a:rPr lang="en-US" sz="1800" b="0" kern="1200" dirty="0" err="1" smtClean="0">
                          <a:solidFill>
                            <a:schemeClr val="tx1"/>
                          </a:solidFill>
                          <a:effectLst/>
                          <a:latin typeface="Georgia" pitchFamily="18" charset="0"/>
                          <a:ea typeface="+mn-ea"/>
                          <a:cs typeface="+mn-cs"/>
                        </a:rPr>
                        <a:t>dan</a:t>
                      </a:r>
                      <a:r>
                        <a:rPr lang="en-US" sz="1800" b="0" kern="1200" dirty="0" smtClean="0">
                          <a:solidFill>
                            <a:schemeClr val="tx1"/>
                          </a:solidFill>
                          <a:effectLst/>
                          <a:latin typeface="Georgia" pitchFamily="18" charset="0"/>
                          <a:ea typeface="+mn-ea"/>
                          <a:cs typeface="+mn-cs"/>
                        </a:rPr>
                        <a:t> </a:t>
                      </a:r>
                      <a:r>
                        <a:rPr lang="en-US" sz="1800" b="0" kern="1200" dirty="0" err="1" smtClean="0">
                          <a:solidFill>
                            <a:schemeClr val="tx1"/>
                          </a:solidFill>
                          <a:effectLst/>
                          <a:latin typeface="Georgia" pitchFamily="18" charset="0"/>
                          <a:ea typeface="+mn-ea"/>
                          <a:cs typeface="+mn-cs"/>
                        </a:rPr>
                        <a:t>materi</a:t>
                      </a:r>
                      <a:r>
                        <a:rPr lang="en-US" sz="1800" b="0" kern="1200" dirty="0" smtClean="0">
                          <a:solidFill>
                            <a:schemeClr val="tx1"/>
                          </a:solidFill>
                          <a:effectLst/>
                          <a:latin typeface="Georgia" pitchFamily="18" charset="0"/>
                          <a:ea typeface="+mn-ea"/>
                          <a:cs typeface="+mn-cs"/>
                        </a:rPr>
                        <a:t> </a:t>
                      </a:r>
                      <a:r>
                        <a:rPr lang="en-US" sz="1800" b="0" kern="1200" dirty="0" err="1" smtClean="0">
                          <a:solidFill>
                            <a:schemeClr val="tx1"/>
                          </a:solidFill>
                          <a:effectLst/>
                          <a:latin typeface="Georgia" pitchFamily="18" charset="0"/>
                          <a:ea typeface="+mn-ea"/>
                          <a:cs typeface="+mn-cs"/>
                        </a:rPr>
                        <a:t>edukasi</a:t>
                      </a:r>
                      <a:r>
                        <a:rPr lang="en-US" sz="1800" b="0" kern="1200" dirty="0" smtClean="0">
                          <a:solidFill>
                            <a:schemeClr val="tx1"/>
                          </a:solidFill>
                          <a:effectLst/>
                          <a:latin typeface="Georgia" pitchFamily="18" charset="0"/>
                          <a:ea typeface="+mn-ea"/>
                          <a:cs typeface="+mn-cs"/>
                        </a:rPr>
                        <a:t> yang </a:t>
                      </a:r>
                      <a:r>
                        <a:rPr lang="en-US" sz="1800" b="0" kern="1200" dirty="0" err="1" smtClean="0">
                          <a:solidFill>
                            <a:schemeClr val="tx1"/>
                          </a:solidFill>
                          <a:effectLst/>
                          <a:latin typeface="Georgia" pitchFamily="18" charset="0"/>
                          <a:ea typeface="+mn-ea"/>
                          <a:cs typeface="+mn-cs"/>
                        </a:rPr>
                        <a:t>bermanfaat</a:t>
                      </a:r>
                      <a:r>
                        <a:rPr lang="en-US" sz="1800" b="0" kern="1200" dirty="0" smtClean="0">
                          <a:solidFill>
                            <a:schemeClr val="tx1"/>
                          </a:solidFill>
                          <a:effectLst/>
                          <a:latin typeface="Georgia" pitchFamily="18" charset="0"/>
                          <a:ea typeface="+mn-ea"/>
                          <a:cs typeface="+mn-cs"/>
                        </a:rPr>
                        <a:t> </a:t>
                      </a:r>
                      <a:r>
                        <a:rPr lang="en-US" sz="1800" b="0" kern="1200" dirty="0" err="1" smtClean="0">
                          <a:solidFill>
                            <a:schemeClr val="tx1"/>
                          </a:solidFill>
                          <a:effectLst/>
                          <a:latin typeface="Georgia" pitchFamily="18" charset="0"/>
                          <a:ea typeface="+mn-ea"/>
                          <a:cs typeface="+mn-cs"/>
                        </a:rPr>
                        <a:t>dari</a:t>
                      </a:r>
                      <a:r>
                        <a:rPr lang="en-US" sz="1800" b="0" kern="1200" dirty="0" smtClean="0">
                          <a:solidFill>
                            <a:schemeClr val="tx1"/>
                          </a:solidFill>
                          <a:effectLst/>
                          <a:latin typeface="Georgia" pitchFamily="18" charset="0"/>
                          <a:ea typeface="+mn-ea"/>
                          <a:cs typeface="+mn-cs"/>
                        </a:rPr>
                        <a:t> </a:t>
                      </a:r>
                      <a:r>
                        <a:rPr lang="en-US" sz="1800" b="0" kern="1200" dirty="0" err="1" smtClean="0">
                          <a:solidFill>
                            <a:schemeClr val="tx1"/>
                          </a:solidFill>
                          <a:effectLst/>
                          <a:latin typeface="Georgia" pitchFamily="18" charset="0"/>
                          <a:ea typeface="+mn-ea"/>
                          <a:cs typeface="+mn-cs"/>
                        </a:rPr>
                        <a:t>aspek</a:t>
                      </a:r>
                      <a:r>
                        <a:rPr lang="en-US" sz="1800" b="0" kern="1200" dirty="0" smtClean="0">
                          <a:solidFill>
                            <a:schemeClr val="tx1"/>
                          </a:solidFill>
                          <a:effectLst/>
                          <a:latin typeface="Georgia" pitchFamily="18" charset="0"/>
                          <a:ea typeface="+mn-ea"/>
                          <a:cs typeface="+mn-cs"/>
                        </a:rPr>
                        <a:t> </a:t>
                      </a:r>
                      <a:r>
                        <a:rPr lang="en-US" sz="1800" b="0" kern="1200" dirty="0" err="1" smtClean="0">
                          <a:solidFill>
                            <a:schemeClr val="tx1"/>
                          </a:solidFill>
                          <a:effectLst/>
                          <a:latin typeface="Georgia" pitchFamily="18" charset="0"/>
                          <a:ea typeface="+mn-ea"/>
                          <a:cs typeface="+mn-cs"/>
                        </a:rPr>
                        <a:t>sosial</a:t>
                      </a:r>
                      <a:r>
                        <a:rPr lang="en-US" sz="1800" b="0" kern="1200" dirty="0" smtClean="0">
                          <a:solidFill>
                            <a:schemeClr val="tx1"/>
                          </a:solidFill>
                          <a:effectLst/>
                          <a:latin typeface="Georgia" pitchFamily="18" charset="0"/>
                          <a:ea typeface="+mn-ea"/>
                          <a:cs typeface="+mn-cs"/>
                        </a:rPr>
                        <a:t>, </a:t>
                      </a:r>
                      <a:r>
                        <a:rPr lang="en-US" sz="1800" b="0" kern="1200" dirty="0" err="1" smtClean="0">
                          <a:solidFill>
                            <a:schemeClr val="tx1"/>
                          </a:solidFill>
                          <a:effectLst/>
                          <a:latin typeface="Georgia" pitchFamily="18" charset="0"/>
                          <a:ea typeface="+mn-ea"/>
                          <a:cs typeface="+mn-cs"/>
                        </a:rPr>
                        <a:t>budaya</a:t>
                      </a:r>
                      <a:r>
                        <a:rPr lang="en-US" sz="1800" b="0" kern="1200" dirty="0" smtClean="0">
                          <a:solidFill>
                            <a:schemeClr val="tx1"/>
                          </a:solidFill>
                          <a:effectLst/>
                          <a:latin typeface="Georgia" pitchFamily="18" charset="0"/>
                          <a:ea typeface="+mn-ea"/>
                          <a:cs typeface="+mn-cs"/>
                        </a:rPr>
                        <a:t>, </a:t>
                      </a:r>
                      <a:r>
                        <a:rPr lang="en-US" sz="1800" b="0" kern="1200" dirty="0" err="1" smtClean="0">
                          <a:solidFill>
                            <a:schemeClr val="tx1"/>
                          </a:solidFill>
                          <a:effectLst/>
                          <a:latin typeface="Georgia" pitchFamily="18" charset="0"/>
                          <a:ea typeface="+mn-ea"/>
                          <a:cs typeface="+mn-cs"/>
                        </a:rPr>
                        <a:t>pendidikan</a:t>
                      </a:r>
                      <a:r>
                        <a:rPr lang="en-US" sz="1800" b="0" kern="1200" dirty="0" smtClean="0">
                          <a:solidFill>
                            <a:schemeClr val="tx1"/>
                          </a:solidFill>
                          <a:effectLst/>
                          <a:latin typeface="Georgia" pitchFamily="18" charset="0"/>
                          <a:ea typeface="+mn-ea"/>
                          <a:cs typeface="+mn-cs"/>
                        </a:rPr>
                        <a:t>, agama, </a:t>
                      </a:r>
                      <a:r>
                        <a:rPr lang="en-US" sz="1800" b="0" kern="1200" dirty="0" err="1" smtClean="0">
                          <a:solidFill>
                            <a:schemeClr val="tx1"/>
                          </a:solidFill>
                          <a:effectLst/>
                          <a:latin typeface="Georgia" pitchFamily="18" charset="0"/>
                          <a:ea typeface="+mn-ea"/>
                          <a:cs typeface="+mn-cs"/>
                        </a:rPr>
                        <a:t>dan</a:t>
                      </a:r>
                      <a:r>
                        <a:rPr lang="en-US" sz="1800" b="0" kern="1200" dirty="0" smtClean="0">
                          <a:solidFill>
                            <a:schemeClr val="tx1"/>
                          </a:solidFill>
                          <a:effectLst/>
                          <a:latin typeface="Georgia" pitchFamily="18" charset="0"/>
                          <a:ea typeface="+mn-ea"/>
                          <a:cs typeface="+mn-cs"/>
                        </a:rPr>
                        <a:t> </a:t>
                      </a:r>
                      <a:r>
                        <a:rPr lang="en-US" sz="1800" b="0" kern="1200" dirty="0" err="1" smtClean="0">
                          <a:solidFill>
                            <a:schemeClr val="tx1"/>
                          </a:solidFill>
                          <a:effectLst/>
                          <a:latin typeface="Georgia" pitchFamily="18" charset="0"/>
                          <a:ea typeface="+mn-ea"/>
                          <a:cs typeface="+mn-cs"/>
                        </a:rPr>
                        <a:t>kesehatan</a:t>
                      </a:r>
                      <a:r>
                        <a:rPr lang="en-US" sz="1800" b="0" kern="1200" dirty="0" smtClean="0">
                          <a:solidFill>
                            <a:schemeClr val="tx1"/>
                          </a:solidFill>
                          <a:effectLst/>
                          <a:latin typeface="Georgia" pitchFamily="18" charset="0"/>
                          <a:ea typeface="+mn-ea"/>
                          <a:cs typeface="+mn-cs"/>
                        </a:rPr>
                        <a:t> </a:t>
                      </a:r>
                      <a:r>
                        <a:rPr lang="en-US" sz="1800" b="0" kern="1200" dirty="0" err="1" smtClean="0">
                          <a:solidFill>
                            <a:schemeClr val="tx1"/>
                          </a:solidFill>
                          <a:effectLst/>
                          <a:latin typeface="Georgia" pitchFamily="18" charset="0"/>
                          <a:ea typeface="+mn-ea"/>
                          <a:cs typeface="+mn-cs"/>
                        </a:rPr>
                        <a:t>Anak</a:t>
                      </a:r>
                      <a:r>
                        <a:rPr lang="en-US" sz="1800" b="0" kern="1200" dirty="0" smtClean="0">
                          <a:solidFill>
                            <a:schemeClr val="tx1"/>
                          </a:solidFill>
                          <a:effectLst/>
                          <a:latin typeface="Georgia" pitchFamily="18" charset="0"/>
                          <a:ea typeface="+mn-ea"/>
                          <a:cs typeface="+mn-cs"/>
                        </a:rPr>
                        <a:t> </a:t>
                      </a:r>
                      <a:r>
                        <a:rPr lang="en-US" sz="1800" b="0" kern="1200" dirty="0" err="1" smtClean="0">
                          <a:solidFill>
                            <a:schemeClr val="tx1"/>
                          </a:solidFill>
                          <a:effectLst/>
                          <a:latin typeface="Georgia" pitchFamily="18" charset="0"/>
                          <a:ea typeface="+mn-ea"/>
                          <a:cs typeface="+mn-cs"/>
                        </a:rPr>
                        <a:t>dengan</a:t>
                      </a:r>
                      <a:r>
                        <a:rPr lang="en-US" sz="1800" b="0" kern="1200" dirty="0" smtClean="0">
                          <a:solidFill>
                            <a:schemeClr val="tx1"/>
                          </a:solidFill>
                          <a:effectLst/>
                          <a:latin typeface="Georgia" pitchFamily="18" charset="0"/>
                          <a:ea typeface="+mn-ea"/>
                          <a:cs typeface="+mn-cs"/>
                        </a:rPr>
                        <a:t> </a:t>
                      </a:r>
                      <a:r>
                        <a:rPr lang="en-US" sz="1800" b="0" kern="1200" dirty="0" err="1" smtClean="0">
                          <a:solidFill>
                            <a:schemeClr val="tx1"/>
                          </a:solidFill>
                          <a:effectLst/>
                          <a:latin typeface="Georgia" pitchFamily="18" charset="0"/>
                          <a:ea typeface="+mn-ea"/>
                          <a:cs typeface="+mn-cs"/>
                        </a:rPr>
                        <a:t>memperhatikan</a:t>
                      </a:r>
                      <a:r>
                        <a:rPr lang="en-US" sz="1800" b="0" kern="1200" dirty="0" smtClean="0">
                          <a:solidFill>
                            <a:schemeClr val="tx1"/>
                          </a:solidFill>
                          <a:effectLst/>
                          <a:latin typeface="Georgia" pitchFamily="18" charset="0"/>
                          <a:ea typeface="+mn-ea"/>
                          <a:cs typeface="+mn-cs"/>
                        </a:rPr>
                        <a:t> </a:t>
                      </a:r>
                      <a:r>
                        <a:rPr lang="en-US" sz="1800" b="0" kern="1200" dirty="0" err="1" smtClean="0">
                          <a:solidFill>
                            <a:schemeClr val="tx1"/>
                          </a:solidFill>
                          <a:effectLst/>
                          <a:latin typeface="Georgia" pitchFamily="18" charset="0"/>
                          <a:ea typeface="+mn-ea"/>
                          <a:cs typeface="+mn-cs"/>
                        </a:rPr>
                        <a:t>kepentingan</a:t>
                      </a:r>
                      <a:r>
                        <a:rPr lang="en-US" sz="1800" b="0" kern="1200" dirty="0" smtClean="0">
                          <a:solidFill>
                            <a:schemeClr val="tx1"/>
                          </a:solidFill>
                          <a:effectLst/>
                          <a:latin typeface="Georgia" pitchFamily="18" charset="0"/>
                          <a:ea typeface="+mn-ea"/>
                          <a:cs typeface="+mn-cs"/>
                        </a:rPr>
                        <a:t> </a:t>
                      </a:r>
                      <a:r>
                        <a:rPr lang="en-US" sz="1800" b="0" kern="1200" dirty="0" err="1" smtClean="0">
                          <a:solidFill>
                            <a:schemeClr val="tx1"/>
                          </a:solidFill>
                          <a:effectLst/>
                          <a:latin typeface="Georgia" pitchFamily="18" charset="0"/>
                          <a:ea typeface="+mn-ea"/>
                          <a:cs typeface="+mn-cs"/>
                        </a:rPr>
                        <a:t>terbaik</a:t>
                      </a:r>
                      <a:r>
                        <a:rPr lang="en-US" sz="1800" b="0" kern="1200" dirty="0" smtClean="0">
                          <a:solidFill>
                            <a:schemeClr val="tx1"/>
                          </a:solidFill>
                          <a:effectLst/>
                          <a:latin typeface="Georgia" pitchFamily="18" charset="0"/>
                          <a:ea typeface="+mn-ea"/>
                          <a:cs typeface="+mn-cs"/>
                        </a:rPr>
                        <a:t> </a:t>
                      </a:r>
                      <a:r>
                        <a:rPr lang="en-US" sz="1800" b="0" kern="1200" dirty="0" err="1" smtClean="0">
                          <a:solidFill>
                            <a:schemeClr val="tx1"/>
                          </a:solidFill>
                          <a:effectLst/>
                          <a:latin typeface="Georgia" pitchFamily="18" charset="0"/>
                          <a:ea typeface="+mn-ea"/>
                          <a:cs typeface="+mn-cs"/>
                        </a:rPr>
                        <a:t>bagi</a:t>
                      </a:r>
                      <a:r>
                        <a:rPr lang="en-US" sz="1800" b="0" kern="1200" dirty="0" smtClean="0">
                          <a:solidFill>
                            <a:schemeClr val="tx1"/>
                          </a:solidFill>
                          <a:effectLst/>
                          <a:latin typeface="Georgia" pitchFamily="18" charset="0"/>
                          <a:ea typeface="+mn-ea"/>
                          <a:cs typeface="+mn-cs"/>
                        </a:rPr>
                        <a:t> </a:t>
                      </a:r>
                      <a:r>
                        <a:rPr lang="en-US" sz="1800" b="0" kern="1200" dirty="0" err="1" smtClean="0">
                          <a:solidFill>
                            <a:schemeClr val="tx1"/>
                          </a:solidFill>
                          <a:effectLst/>
                          <a:latin typeface="Georgia" pitchFamily="18" charset="0"/>
                          <a:ea typeface="+mn-ea"/>
                          <a:cs typeface="+mn-cs"/>
                        </a:rPr>
                        <a:t>Anak</a:t>
                      </a:r>
                      <a:r>
                        <a:rPr lang="en-US" sz="1800" b="0" kern="1200" dirty="0" smtClean="0">
                          <a:solidFill>
                            <a:schemeClr val="tx1"/>
                          </a:solidFill>
                          <a:effectLst/>
                          <a:latin typeface="Georgia" pitchFamily="18" charset="0"/>
                          <a:ea typeface="+mn-ea"/>
                          <a:cs typeface="+mn-cs"/>
                        </a:rPr>
                        <a:t>.</a:t>
                      </a:r>
                    </a:p>
                    <a:p>
                      <a:pPr marL="347663" lvl="0" indent="-347663" algn="just"/>
                      <a:r>
                        <a:rPr lang="en-US" sz="1800" b="0" kern="1200" dirty="0" smtClean="0">
                          <a:solidFill>
                            <a:schemeClr val="tx1"/>
                          </a:solidFill>
                          <a:effectLst/>
                          <a:latin typeface="Georgia" pitchFamily="18" charset="0"/>
                          <a:ea typeface="+mn-ea"/>
                          <a:cs typeface="+mn-cs"/>
                        </a:rPr>
                        <a:t>(6) </a:t>
                      </a:r>
                      <a:r>
                        <a:rPr lang="en-US" sz="1800" b="0" kern="1200" dirty="0" err="1" smtClean="0">
                          <a:solidFill>
                            <a:schemeClr val="tx1"/>
                          </a:solidFill>
                          <a:effectLst/>
                          <a:latin typeface="Georgia" pitchFamily="18" charset="0"/>
                          <a:ea typeface="+mn-ea"/>
                          <a:cs typeface="+mn-cs"/>
                        </a:rPr>
                        <a:t>Peran</a:t>
                      </a:r>
                      <a:r>
                        <a:rPr lang="en-US" sz="1800" b="0" kern="1200" dirty="0" smtClean="0">
                          <a:solidFill>
                            <a:schemeClr val="tx1"/>
                          </a:solidFill>
                          <a:effectLst/>
                          <a:latin typeface="Georgia" pitchFamily="18" charset="0"/>
                          <a:ea typeface="+mn-ea"/>
                          <a:cs typeface="+mn-cs"/>
                        </a:rPr>
                        <a:t> </a:t>
                      </a:r>
                      <a:r>
                        <a:rPr lang="en-US" sz="1800" b="0" kern="1200" dirty="0" err="1" smtClean="0">
                          <a:solidFill>
                            <a:schemeClr val="tx1"/>
                          </a:solidFill>
                          <a:effectLst/>
                          <a:latin typeface="Georgia" pitchFamily="18" charset="0"/>
                          <a:ea typeface="+mn-ea"/>
                          <a:cs typeface="+mn-cs"/>
                        </a:rPr>
                        <a:t>dunia</a:t>
                      </a:r>
                      <a:r>
                        <a:rPr lang="en-US" sz="1800" b="0" kern="1200" dirty="0" smtClean="0">
                          <a:solidFill>
                            <a:schemeClr val="tx1"/>
                          </a:solidFill>
                          <a:effectLst/>
                          <a:latin typeface="Georgia" pitchFamily="18" charset="0"/>
                          <a:ea typeface="+mn-ea"/>
                          <a:cs typeface="+mn-cs"/>
                        </a:rPr>
                        <a:t> </a:t>
                      </a:r>
                      <a:r>
                        <a:rPr lang="en-US" sz="1800" b="0" kern="1200" dirty="0" err="1" smtClean="0">
                          <a:solidFill>
                            <a:schemeClr val="tx1"/>
                          </a:solidFill>
                          <a:effectLst/>
                          <a:latin typeface="Georgia" pitchFamily="18" charset="0"/>
                          <a:ea typeface="+mn-ea"/>
                          <a:cs typeface="+mn-cs"/>
                        </a:rPr>
                        <a:t>usaha</a:t>
                      </a:r>
                      <a:r>
                        <a:rPr lang="en-US" sz="1800" b="0" kern="1200" dirty="0" smtClean="0">
                          <a:solidFill>
                            <a:schemeClr val="tx1"/>
                          </a:solidFill>
                          <a:effectLst/>
                          <a:latin typeface="Georgia" pitchFamily="18" charset="0"/>
                          <a:ea typeface="+mn-ea"/>
                          <a:cs typeface="+mn-cs"/>
                        </a:rPr>
                        <a:t> </a:t>
                      </a:r>
                      <a:r>
                        <a:rPr lang="en-US" sz="1800" b="0" kern="1200" dirty="0" err="1" smtClean="0">
                          <a:solidFill>
                            <a:schemeClr val="tx1"/>
                          </a:solidFill>
                          <a:effectLst/>
                          <a:latin typeface="Georgia" pitchFamily="18" charset="0"/>
                          <a:ea typeface="+mn-ea"/>
                          <a:cs typeface="+mn-cs"/>
                        </a:rPr>
                        <a:t>sebagaimana</a:t>
                      </a:r>
                      <a:r>
                        <a:rPr lang="en-US" sz="1800" b="0" kern="1200" dirty="0" smtClean="0">
                          <a:solidFill>
                            <a:schemeClr val="tx1"/>
                          </a:solidFill>
                          <a:effectLst/>
                          <a:latin typeface="Georgia" pitchFamily="18" charset="0"/>
                          <a:ea typeface="+mn-ea"/>
                          <a:cs typeface="+mn-cs"/>
                        </a:rPr>
                        <a:t> </a:t>
                      </a:r>
                      <a:r>
                        <a:rPr lang="en-US" sz="1800" b="0" kern="1200" dirty="0" err="1" smtClean="0">
                          <a:solidFill>
                            <a:schemeClr val="tx1"/>
                          </a:solidFill>
                          <a:effectLst/>
                          <a:latin typeface="Georgia" pitchFamily="18" charset="0"/>
                          <a:ea typeface="+mn-ea"/>
                          <a:cs typeface="+mn-cs"/>
                        </a:rPr>
                        <a:t>dimaksud</a:t>
                      </a:r>
                      <a:r>
                        <a:rPr lang="en-US" sz="1800" b="0" kern="1200" dirty="0" smtClean="0">
                          <a:solidFill>
                            <a:schemeClr val="tx1"/>
                          </a:solidFill>
                          <a:effectLst/>
                          <a:latin typeface="Georgia" pitchFamily="18" charset="0"/>
                          <a:ea typeface="+mn-ea"/>
                          <a:cs typeface="+mn-cs"/>
                        </a:rPr>
                        <a:t> </a:t>
                      </a:r>
                      <a:r>
                        <a:rPr lang="en-US" sz="1800" b="0" kern="1200" dirty="0" err="1" smtClean="0">
                          <a:solidFill>
                            <a:schemeClr val="tx1"/>
                          </a:solidFill>
                          <a:effectLst/>
                          <a:latin typeface="Georgia" pitchFamily="18" charset="0"/>
                          <a:ea typeface="+mn-ea"/>
                          <a:cs typeface="+mn-cs"/>
                        </a:rPr>
                        <a:t>pada</a:t>
                      </a:r>
                      <a:r>
                        <a:rPr lang="en-US" sz="1800" b="0" kern="1200" dirty="0" smtClean="0">
                          <a:solidFill>
                            <a:schemeClr val="tx1"/>
                          </a:solidFill>
                          <a:effectLst/>
                          <a:latin typeface="Georgia" pitchFamily="18" charset="0"/>
                          <a:ea typeface="+mn-ea"/>
                          <a:cs typeface="+mn-cs"/>
                        </a:rPr>
                        <a:t> </a:t>
                      </a:r>
                      <a:r>
                        <a:rPr lang="en-US" sz="1800" b="0" kern="1200" dirty="0" err="1" smtClean="0">
                          <a:solidFill>
                            <a:schemeClr val="tx1"/>
                          </a:solidFill>
                          <a:effectLst/>
                          <a:latin typeface="Georgia" pitchFamily="18" charset="0"/>
                          <a:ea typeface="+mn-ea"/>
                          <a:cs typeface="+mn-cs"/>
                        </a:rPr>
                        <a:t>ayat</a:t>
                      </a:r>
                      <a:r>
                        <a:rPr lang="en-US" sz="1800" b="0" kern="1200" dirty="0" smtClean="0">
                          <a:solidFill>
                            <a:schemeClr val="tx1"/>
                          </a:solidFill>
                          <a:effectLst/>
                          <a:latin typeface="Georgia" pitchFamily="18" charset="0"/>
                          <a:ea typeface="+mn-ea"/>
                          <a:cs typeface="+mn-cs"/>
                        </a:rPr>
                        <a:t> (2) </a:t>
                      </a:r>
                      <a:r>
                        <a:rPr lang="en-US" sz="1800" b="0" kern="1200" dirty="0" err="1" smtClean="0">
                          <a:solidFill>
                            <a:schemeClr val="tx1"/>
                          </a:solidFill>
                          <a:effectLst/>
                          <a:latin typeface="Georgia" pitchFamily="18" charset="0"/>
                          <a:ea typeface="+mn-ea"/>
                          <a:cs typeface="+mn-cs"/>
                        </a:rPr>
                        <a:t>dilakukan</a:t>
                      </a:r>
                      <a:r>
                        <a:rPr lang="en-US" sz="1800" b="0" kern="1200" dirty="0" smtClean="0">
                          <a:solidFill>
                            <a:schemeClr val="tx1"/>
                          </a:solidFill>
                          <a:effectLst/>
                          <a:latin typeface="Georgia" pitchFamily="18" charset="0"/>
                          <a:ea typeface="+mn-ea"/>
                          <a:cs typeface="+mn-cs"/>
                        </a:rPr>
                        <a:t> </a:t>
                      </a:r>
                      <a:r>
                        <a:rPr lang="en-US" sz="1800" b="0" kern="1200" dirty="0" err="1" smtClean="0">
                          <a:solidFill>
                            <a:schemeClr val="tx1"/>
                          </a:solidFill>
                          <a:effectLst/>
                          <a:latin typeface="Georgia" pitchFamily="18" charset="0"/>
                          <a:ea typeface="+mn-ea"/>
                          <a:cs typeface="+mn-cs"/>
                        </a:rPr>
                        <a:t>melalui</a:t>
                      </a:r>
                      <a:r>
                        <a:rPr lang="en-US" sz="1800" b="0" kern="1200" dirty="0" smtClean="0">
                          <a:solidFill>
                            <a:schemeClr val="tx1"/>
                          </a:solidFill>
                          <a:effectLst/>
                          <a:latin typeface="Georgia" pitchFamily="18" charset="0"/>
                          <a:ea typeface="+mn-ea"/>
                          <a:cs typeface="+mn-cs"/>
                        </a:rPr>
                        <a:t>:</a:t>
                      </a:r>
                    </a:p>
                    <a:p>
                      <a:pPr marL="800100" lvl="1" indent="-342900" algn="just">
                        <a:buFont typeface="+mj-lt"/>
                        <a:buAutoNum type="alphaLcPeriod"/>
                      </a:pPr>
                      <a:r>
                        <a:rPr lang="en-US" sz="1800" b="0" kern="1200" dirty="0" err="1" smtClean="0">
                          <a:solidFill>
                            <a:schemeClr val="tx1"/>
                          </a:solidFill>
                          <a:effectLst/>
                          <a:latin typeface="Georgia" pitchFamily="18" charset="0"/>
                          <a:ea typeface="+mn-ea"/>
                          <a:cs typeface="+mn-cs"/>
                        </a:rPr>
                        <a:t>kebijakan</a:t>
                      </a:r>
                      <a:r>
                        <a:rPr lang="en-US" sz="1800" b="0" kern="1200" dirty="0" smtClean="0">
                          <a:solidFill>
                            <a:schemeClr val="tx1"/>
                          </a:solidFill>
                          <a:effectLst/>
                          <a:latin typeface="Georgia" pitchFamily="18" charset="0"/>
                          <a:ea typeface="+mn-ea"/>
                          <a:cs typeface="+mn-cs"/>
                        </a:rPr>
                        <a:t> </a:t>
                      </a:r>
                      <a:r>
                        <a:rPr lang="en-US" sz="1800" b="0" kern="1200" dirty="0" err="1" smtClean="0">
                          <a:solidFill>
                            <a:schemeClr val="tx1"/>
                          </a:solidFill>
                          <a:effectLst/>
                          <a:latin typeface="Georgia" pitchFamily="18" charset="0"/>
                          <a:ea typeface="+mn-ea"/>
                          <a:cs typeface="+mn-cs"/>
                        </a:rPr>
                        <a:t>perusahaan</a:t>
                      </a:r>
                      <a:r>
                        <a:rPr lang="en-US" sz="1800" b="0" kern="1200" dirty="0" smtClean="0">
                          <a:solidFill>
                            <a:schemeClr val="tx1"/>
                          </a:solidFill>
                          <a:effectLst/>
                          <a:latin typeface="Georgia" pitchFamily="18" charset="0"/>
                          <a:ea typeface="+mn-ea"/>
                          <a:cs typeface="+mn-cs"/>
                        </a:rPr>
                        <a:t> yang </a:t>
                      </a:r>
                      <a:r>
                        <a:rPr lang="en-US" sz="1800" b="0" kern="1200" dirty="0" err="1" smtClean="0">
                          <a:solidFill>
                            <a:schemeClr val="tx1"/>
                          </a:solidFill>
                          <a:effectLst/>
                          <a:latin typeface="Georgia" pitchFamily="18" charset="0"/>
                          <a:ea typeface="+mn-ea"/>
                          <a:cs typeface="+mn-cs"/>
                        </a:rPr>
                        <a:t>berperspektif</a:t>
                      </a:r>
                      <a:r>
                        <a:rPr lang="en-US" sz="1800" b="0" kern="1200" dirty="0" smtClean="0">
                          <a:solidFill>
                            <a:schemeClr val="tx1"/>
                          </a:solidFill>
                          <a:effectLst/>
                          <a:latin typeface="Georgia" pitchFamily="18" charset="0"/>
                          <a:ea typeface="+mn-ea"/>
                          <a:cs typeface="+mn-cs"/>
                        </a:rPr>
                        <a:t> </a:t>
                      </a:r>
                      <a:r>
                        <a:rPr lang="en-US" sz="1800" b="0" kern="1200" dirty="0" err="1" smtClean="0">
                          <a:solidFill>
                            <a:schemeClr val="tx1"/>
                          </a:solidFill>
                          <a:effectLst/>
                          <a:latin typeface="Georgia" pitchFamily="18" charset="0"/>
                          <a:ea typeface="+mn-ea"/>
                          <a:cs typeface="+mn-cs"/>
                        </a:rPr>
                        <a:t>Anak</a:t>
                      </a:r>
                      <a:r>
                        <a:rPr lang="en-US" sz="1800" b="0" kern="1200" dirty="0" smtClean="0">
                          <a:solidFill>
                            <a:schemeClr val="tx1"/>
                          </a:solidFill>
                          <a:effectLst/>
                          <a:latin typeface="Georgia" pitchFamily="18" charset="0"/>
                          <a:ea typeface="+mn-ea"/>
                          <a:cs typeface="+mn-cs"/>
                        </a:rPr>
                        <a:t>;</a:t>
                      </a:r>
                    </a:p>
                    <a:p>
                      <a:pPr marL="800100" lvl="1" indent="-342900" algn="just">
                        <a:buFont typeface="+mj-lt"/>
                        <a:buAutoNum type="alphaLcPeriod"/>
                      </a:pPr>
                      <a:r>
                        <a:rPr lang="en-US" sz="1800" b="0" kern="1200" dirty="0" err="1" smtClean="0">
                          <a:solidFill>
                            <a:schemeClr val="tx1"/>
                          </a:solidFill>
                          <a:effectLst/>
                          <a:latin typeface="Georgia" pitchFamily="18" charset="0"/>
                          <a:ea typeface="+mn-ea"/>
                          <a:cs typeface="+mn-cs"/>
                        </a:rPr>
                        <a:t>produk</a:t>
                      </a:r>
                      <a:r>
                        <a:rPr lang="en-US" sz="1800" b="0" kern="1200" dirty="0" smtClean="0">
                          <a:solidFill>
                            <a:schemeClr val="tx1"/>
                          </a:solidFill>
                          <a:effectLst/>
                          <a:latin typeface="Georgia" pitchFamily="18" charset="0"/>
                          <a:ea typeface="+mn-ea"/>
                          <a:cs typeface="+mn-cs"/>
                        </a:rPr>
                        <a:t> yang </a:t>
                      </a:r>
                      <a:r>
                        <a:rPr lang="en-US" sz="1800" b="0" kern="1200" dirty="0" err="1" smtClean="0">
                          <a:solidFill>
                            <a:schemeClr val="tx1"/>
                          </a:solidFill>
                          <a:effectLst/>
                          <a:latin typeface="Georgia" pitchFamily="18" charset="0"/>
                          <a:ea typeface="+mn-ea"/>
                          <a:cs typeface="+mn-cs"/>
                        </a:rPr>
                        <a:t>ditujukan</a:t>
                      </a:r>
                      <a:r>
                        <a:rPr lang="en-US" sz="1800" b="0" kern="1200" dirty="0" smtClean="0">
                          <a:solidFill>
                            <a:schemeClr val="tx1"/>
                          </a:solidFill>
                          <a:effectLst/>
                          <a:latin typeface="Georgia" pitchFamily="18" charset="0"/>
                          <a:ea typeface="+mn-ea"/>
                          <a:cs typeface="+mn-cs"/>
                        </a:rPr>
                        <a:t> </a:t>
                      </a:r>
                      <a:r>
                        <a:rPr lang="en-US" sz="1800" b="0" kern="1200" dirty="0" err="1" smtClean="0">
                          <a:solidFill>
                            <a:schemeClr val="tx1"/>
                          </a:solidFill>
                          <a:effectLst/>
                          <a:latin typeface="Georgia" pitchFamily="18" charset="0"/>
                          <a:ea typeface="+mn-ea"/>
                          <a:cs typeface="+mn-cs"/>
                        </a:rPr>
                        <a:t>untuk</a:t>
                      </a:r>
                      <a:r>
                        <a:rPr lang="en-US" sz="1800" b="0" kern="1200" dirty="0" smtClean="0">
                          <a:solidFill>
                            <a:schemeClr val="tx1"/>
                          </a:solidFill>
                          <a:effectLst/>
                          <a:latin typeface="Georgia" pitchFamily="18" charset="0"/>
                          <a:ea typeface="+mn-ea"/>
                          <a:cs typeface="+mn-cs"/>
                        </a:rPr>
                        <a:t> </a:t>
                      </a:r>
                      <a:r>
                        <a:rPr lang="en-US" sz="1800" b="0" kern="1200" dirty="0" err="1" smtClean="0">
                          <a:solidFill>
                            <a:schemeClr val="tx1"/>
                          </a:solidFill>
                          <a:effectLst/>
                          <a:latin typeface="Georgia" pitchFamily="18" charset="0"/>
                          <a:ea typeface="+mn-ea"/>
                          <a:cs typeface="+mn-cs"/>
                        </a:rPr>
                        <a:t>Anak</a:t>
                      </a:r>
                      <a:r>
                        <a:rPr lang="en-US" sz="1800" b="0" kern="1200" dirty="0" smtClean="0">
                          <a:solidFill>
                            <a:schemeClr val="tx1"/>
                          </a:solidFill>
                          <a:effectLst/>
                          <a:latin typeface="Georgia" pitchFamily="18" charset="0"/>
                          <a:ea typeface="+mn-ea"/>
                          <a:cs typeface="+mn-cs"/>
                        </a:rPr>
                        <a:t> </a:t>
                      </a:r>
                      <a:r>
                        <a:rPr lang="en-US" sz="1800" b="0" kern="1200" dirty="0" err="1" smtClean="0">
                          <a:solidFill>
                            <a:schemeClr val="tx1"/>
                          </a:solidFill>
                          <a:effectLst/>
                          <a:latin typeface="Georgia" pitchFamily="18" charset="0"/>
                          <a:ea typeface="+mn-ea"/>
                          <a:cs typeface="+mn-cs"/>
                        </a:rPr>
                        <a:t>harus</a:t>
                      </a:r>
                      <a:r>
                        <a:rPr lang="en-US" sz="1800" b="0" kern="1200" dirty="0" smtClean="0">
                          <a:solidFill>
                            <a:schemeClr val="tx1"/>
                          </a:solidFill>
                          <a:effectLst/>
                          <a:latin typeface="Georgia" pitchFamily="18" charset="0"/>
                          <a:ea typeface="+mn-ea"/>
                          <a:cs typeface="+mn-cs"/>
                        </a:rPr>
                        <a:t> </a:t>
                      </a:r>
                      <a:r>
                        <a:rPr lang="en-US" sz="1800" b="0" kern="1200" dirty="0" err="1" smtClean="0">
                          <a:solidFill>
                            <a:schemeClr val="tx1"/>
                          </a:solidFill>
                          <a:effectLst/>
                          <a:latin typeface="Georgia" pitchFamily="18" charset="0"/>
                          <a:ea typeface="+mn-ea"/>
                          <a:cs typeface="+mn-cs"/>
                        </a:rPr>
                        <a:t>aman</a:t>
                      </a:r>
                      <a:r>
                        <a:rPr lang="en-US" sz="1800" b="0" kern="1200" dirty="0" smtClean="0">
                          <a:solidFill>
                            <a:schemeClr val="tx1"/>
                          </a:solidFill>
                          <a:effectLst/>
                          <a:latin typeface="Georgia" pitchFamily="18" charset="0"/>
                          <a:ea typeface="+mn-ea"/>
                          <a:cs typeface="+mn-cs"/>
                        </a:rPr>
                        <a:t> </a:t>
                      </a:r>
                      <a:r>
                        <a:rPr lang="en-US" sz="1800" b="0" kern="1200" dirty="0" err="1" smtClean="0">
                          <a:solidFill>
                            <a:schemeClr val="tx1"/>
                          </a:solidFill>
                          <a:effectLst/>
                          <a:latin typeface="Georgia" pitchFamily="18" charset="0"/>
                          <a:ea typeface="+mn-ea"/>
                          <a:cs typeface="+mn-cs"/>
                        </a:rPr>
                        <a:t>bagi</a:t>
                      </a:r>
                      <a:r>
                        <a:rPr lang="en-US" sz="1800" b="0" kern="1200" dirty="0" smtClean="0">
                          <a:solidFill>
                            <a:schemeClr val="tx1"/>
                          </a:solidFill>
                          <a:effectLst/>
                          <a:latin typeface="Georgia" pitchFamily="18" charset="0"/>
                          <a:ea typeface="+mn-ea"/>
                          <a:cs typeface="+mn-cs"/>
                        </a:rPr>
                        <a:t> </a:t>
                      </a:r>
                      <a:r>
                        <a:rPr lang="en-US" sz="1800" b="0" kern="1200" dirty="0" err="1" smtClean="0">
                          <a:solidFill>
                            <a:schemeClr val="tx1"/>
                          </a:solidFill>
                          <a:effectLst/>
                          <a:latin typeface="Georgia" pitchFamily="18" charset="0"/>
                          <a:ea typeface="+mn-ea"/>
                          <a:cs typeface="+mn-cs"/>
                        </a:rPr>
                        <a:t>Anak</a:t>
                      </a:r>
                      <a:r>
                        <a:rPr lang="en-US" sz="1800" b="0" kern="1200" dirty="0" smtClean="0">
                          <a:solidFill>
                            <a:schemeClr val="tx1"/>
                          </a:solidFill>
                          <a:effectLst/>
                          <a:latin typeface="Georgia" pitchFamily="18" charset="0"/>
                          <a:ea typeface="+mn-ea"/>
                          <a:cs typeface="+mn-cs"/>
                        </a:rPr>
                        <a:t>;</a:t>
                      </a:r>
                    </a:p>
                    <a:p>
                      <a:pPr marL="800100" lvl="1" indent="-342900" algn="just">
                        <a:buFont typeface="+mj-lt"/>
                        <a:buAutoNum type="alphaLcPeriod"/>
                      </a:pPr>
                      <a:r>
                        <a:rPr lang="en-US" sz="1800" b="0" kern="1200" dirty="0" err="1" smtClean="0">
                          <a:solidFill>
                            <a:schemeClr val="tx1"/>
                          </a:solidFill>
                          <a:effectLst/>
                          <a:latin typeface="Georgia" pitchFamily="18" charset="0"/>
                          <a:ea typeface="+mn-ea"/>
                          <a:cs typeface="+mn-cs"/>
                        </a:rPr>
                        <a:t>berkontribusi</a:t>
                      </a:r>
                      <a:r>
                        <a:rPr lang="en-US" sz="1800" b="0" kern="1200" dirty="0" smtClean="0">
                          <a:solidFill>
                            <a:schemeClr val="tx1"/>
                          </a:solidFill>
                          <a:effectLst/>
                          <a:latin typeface="Georgia" pitchFamily="18" charset="0"/>
                          <a:ea typeface="+mn-ea"/>
                          <a:cs typeface="+mn-cs"/>
                        </a:rPr>
                        <a:t> </a:t>
                      </a:r>
                      <a:r>
                        <a:rPr lang="en-US" sz="1800" b="0" kern="1200" dirty="0" err="1" smtClean="0">
                          <a:solidFill>
                            <a:schemeClr val="tx1"/>
                          </a:solidFill>
                          <a:effectLst/>
                          <a:latin typeface="Georgia" pitchFamily="18" charset="0"/>
                          <a:ea typeface="+mn-ea"/>
                          <a:cs typeface="+mn-cs"/>
                        </a:rPr>
                        <a:t>dalam</a:t>
                      </a:r>
                      <a:r>
                        <a:rPr lang="en-US" sz="1800" b="0" kern="1200" dirty="0" smtClean="0">
                          <a:solidFill>
                            <a:schemeClr val="tx1"/>
                          </a:solidFill>
                          <a:effectLst/>
                          <a:latin typeface="Georgia" pitchFamily="18" charset="0"/>
                          <a:ea typeface="+mn-ea"/>
                          <a:cs typeface="+mn-cs"/>
                        </a:rPr>
                        <a:t> </a:t>
                      </a:r>
                      <a:r>
                        <a:rPr lang="en-US" sz="1800" b="0" kern="1200" dirty="0" err="1" smtClean="0">
                          <a:solidFill>
                            <a:schemeClr val="tx1"/>
                          </a:solidFill>
                          <a:effectLst/>
                          <a:latin typeface="Georgia" pitchFamily="18" charset="0"/>
                          <a:ea typeface="+mn-ea"/>
                          <a:cs typeface="+mn-cs"/>
                        </a:rPr>
                        <a:t>pemenuhan</a:t>
                      </a:r>
                      <a:r>
                        <a:rPr lang="en-US" sz="1800" b="0" kern="1200" dirty="0" smtClean="0">
                          <a:solidFill>
                            <a:schemeClr val="tx1"/>
                          </a:solidFill>
                          <a:effectLst/>
                          <a:latin typeface="Georgia" pitchFamily="18" charset="0"/>
                          <a:ea typeface="+mn-ea"/>
                          <a:cs typeface="+mn-cs"/>
                        </a:rPr>
                        <a:t> </a:t>
                      </a:r>
                      <a:r>
                        <a:rPr lang="en-US" sz="1800" b="0" kern="1200" dirty="0" err="1" smtClean="0">
                          <a:solidFill>
                            <a:schemeClr val="tx1"/>
                          </a:solidFill>
                          <a:effectLst/>
                          <a:latin typeface="Georgia" pitchFamily="18" charset="0"/>
                          <a:ea typeface="+mn-ea"/>
                          <a:cs typeface="+mn-cs"/>
                        </a:rPr>
                        <a:t>Hak</a:t>
                      </a:r>
                      <a:r>
                        <a:rPr lang="en-US" sz="1800" b="0" kern="1200" dirty="0" smtClean="0">
                          <a:solidFill>
                            <a:schemeClr val="tx1"/>
                          </a:solidFill>
                          <a:effectLst/>
                          <a:latin typeface="Georgia" pitchFamily="18" charset="0"/>
                          <a:ea typeface="+mn-ea"/>
                          <a:cs typeface="+mn-cs"/>
                        </a:rPr>
                        <a:t> </a:t>
                      </a:r>
                      <a:r>
                        <a:rPr lang="en-US" sz="1800" b="0" kern="1200" dirty="0" err="1" smtClean="0">
                          <a:solidFill>
                            <a:schemeClr val="tx1"/>
                          </a:solidFill>
                          <a:effectLst/>
                          <a:latin typeface="Georgia" pitchFamily="18" charset="0"/>
                          <a:ea typeface="+mn-ea"/>
                          <a:cs typeface="+mn-cs"/>
                        </a:rPr>
                        <a:t>Anak</a:t>
                      </a:r>
                      <a:r>
                        <a:rPr lang="en-US" sz="1800" b="0" kern="1200" dirty="0" smtClean="0">
                          <a:solidFill>
                            <a:schemeClr val="tx1"/>
                          </a:solidFill>
                          <a:effectLst/>
                          <a:latin typeface="Georgia" pitchFamily="18" charset="0"/>
                          <a:ea typeface="+mn-ea"/>
                          <a:cs typeface="+mn-cs"/>
                        </a:rPr>
                        <a:t> </a:t>
                      </a:r>
                      <a:r>
                        <a:rPr lang="en-US" sz="1800" b="0" kern="1200" dirty="0" err="1" smtClean="0">
                          <a:solidFill>
                            <a:schemeClr val="tx1"/>
                          </a:solidFill>
                          <a:effectLst/>
                          <a:latin typeface="Georgia" pitchFamily="18" charset="0"/>
                          <a:ea typeface="+mn-ea"/>
                          <a:cs typeface="+mn-cs"/>
                        </a:rPr>
                        <a:t>melalui</a:t>
                      </a:r>
                      <a:r>
                        <a:rPr lang="en-US" sz="1800" b="0" kern="1200" dirty="0" smtClean="0">
                          <a:solidFill>
                            <a:schemeClr val="tx1"/>
                          </a:solidFill>
                          <a:effectLst/>
                          <a:latin typeface="Georgia" pitchFamily="18" charset="0"/>
                          <a:ea typeface="+mn-ea"/>
                          <a:cs typeface="+mn-cs"/>
                        </a:rPr>
                        <a:t> </a:t>
                      </a:r>
                      <a:r>
                        <a:rPr lang="en-US" sz="1800" b="0" kern="1200" dirty="0" err="1" smtClean="0">
                          <a:solidFill>
                            <a:schemeClr val="tx1"/>
                          </a:solidFill>
                          <a:effectLst/>
                          <a:latin typeface="Georgia" pitchFamily="18" charset="0"/>
                          <a:ea typeface="+mn-ea"/>
                          <a:cs typeface="+mn-cs"/>
                        </a:rPr>
                        <a:t>tanggung</a:t>
                      </a:r>
                      <a:r>
                        <a:rPr lang="en-US" sz="1800" b="0" kern="1200" dirty="0" smtClean="0">
                          <a:solidFill>
                            <a:schemeClr val="tx1"/>
                          </a:solidFill>
                          <a:effectLst/>
                          <a:latin typeface="Georgia" pitchFamily="18" charset="0"/>
                          <a:ea typeface="+mn-ea"/>
                          <a:cs typeface="+mn-cs"/>
                        </a:rPr>
                        <a:t> </a:t>
                      </a:r>
                      <a:r>
                        <a:rPr lang="en-US" sz="1800" b="0" kern="1200" dirty="0" err="1" smtClean="0">
                          <a:solidFill>
                            <a:schemeClr val="tx1"/>
                          </a:solidFill>
                          <a:effectLst/>
                          <a:latin typeface="Georgia" pitchFamily="18" charset="0"/>
                          <a:ea typeface="+mn-ea"/>
                          <a:cs typeface="+mn-cs"/>
                        </a:rPr>
                        <a:t>jawab</a:t>
                      </a:r>
                      <a:r>
                        <a:rPr lang="en-US" sz="1800" b="0" kern="1200" dirty="0" smtClean="0">
                          <a:solidFill>
                            <a:schemeClr val="tx1"/>
                          </a:solidFill>
                          <a:effectLst/>
                          <a:latin typeface="Georgia" pitchFamily="18" charset="0"/>
                          <a:ea typeface="+mn-ea"/>
                          <a:cs typeface="+mn-cs"/>
                        </a:rPr>
                        <a:t> </a:t>
                      </a:r>
                      <a:r>
                        <a:rPr lang="en-US" sz="1800" b="0" kern="1200" dirty="0" err="1" smtClean="0">
                          <a:solidFill>
                            <a:schemeClr val="tx1"/>
                          </a:solidFill>
                          <a:effectLst/>
                          <a:latin typeface="Georgia" pitchFamily="18" charset="0"/>
                          <a:ea typeface="+mn-ea"/>
                          <a:cs typeface="+mn-cs"/>
                        </a:rPr>
                        <a:t>sosial</a:t>
                      </a:r>
                      <a:r>
                        <a:rPr lang="en-US" sz="1800" b="0" kern="1200" dirty="0" smtClean="0">
                          <a:solidFill>
                            <a:schemeClr val="tx1"/>
                          </a:solidFill>
                          <a:effectLst/>
                          <a:latin typeface="Georgia" pitchFamily="18" charset="0"/>
                          <a:ea typeface="+mn-ea"/>
                          <a:cs typeface="+mn-cs"/>
                        </a:rPr>
                        <a:t> </a:t>
                      </a:r>
                      <a:r>
                        <a:rPr lang="en-US" sz="1800" b="0" kern="1200" dirty="0" err="1" smtClean="0">
                          <a:solidFill>
                            <a:schemeClr val="tx1"/>
                          </a:solidFill>
                          <a:effectLst/>
                          <a:latin typeface="Georgia" pitchFamily="18" charset="0"/>
                          <a:ea typeface="+mn-ea"/>
                          <a:cs typeface="+mn-cs"/>
                        </a:rPr>
                        <a:t>perusahaan</a:t>
                      </a:r>
                      <a:r>
                        <a:rPr lang="en-US" sz="1800" b="0" kern="1200" dirty="0" smtClean="0">
                          <a:solidFill>
                            <a:schemeClr val="tx1"/>
                          </a:solidFill>
                          <a:effectLst/>
                          <a:latin typeface="Georgia" pitchFamily="18" charset="0"/>
                          <a:ea typeface="+mn-ea"/>
                          <a:cs typeface="+mn-cs"/>
                        </a:rPr>
                        <a:t>.</a:t>
                      </a:r>
                      <a:endParaRPr lang="en-US" sz="1800" b="0" kern="1200" dirty="0">
                        <a:solidFill>
                          <a:schemeClr val="tx1"/>
                        </a:solidFill>
                        <a:effectLst/>
                        <a:latin typeface="Georgia" pitchFamily="18" charset="0"/>
                        <a:ea typeface="+mn-ea"/>
                        <a:cs typeface="+mn-cs"/>
                      </a:endParaRPr>
                    </a:p>
                  </a:txBody>
                  <a:tcPr marL="54155" marR="54155" marT="0" marB="0">
                    <a:solidFill>
                      <a:schemeClr val="bg2"/>
                    </a:solidFill>
                  </a:tcPr>
                </a:tc>
                <a:tc>
                  <a:txBody>
                    <a:bodyPr/>
                    <a:lstStyle/>
                    <a:p>
                      <a:pPr algn="just"/>
                      <a:endParaRPr lang="en-US" sz="1800" kern="1200" dirty="0">
                        <a:solidFill>
                          <a:schemeClr val="dk1"/>
                        </a:solidFill>
                        <a:effectLst/>
                        <a:latin typeface="Georgia" pitchFamily="18" charset="0"/>
                        <a:ea typeface="+mn-ea"/>
                        <a:cs typeface="+mn-cs"/>
                      </a:endParaRPr>
                    </a:p>
                  </a:txBody>
                  <a:tcPr marL="54155" marR="54155" marT="0" marB="0">
                    <a:solidFill>
                      <a:schemeClr val="bg2"/>
                    </a:solidFill>
                  </a:tcPr>
                </a:tc>
              </a:tr>
            </a:tbl>
          </a:graphicData>
        </a:graphic>
      </p:graphicFrame>
    </p:spTree>
    <p:extLst>
      <p:ext uri="{BB962C8B-B14F-4D97-AF65-F5344CB8AC3E}">
        <p14:creationId xmlns:p14="http://schemas.microsoft.com/office/powerpoint/2010/main" val="295366831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569808891"/>
              </p:ext>
            </p:extLst>
          </p:nvPr>
        </p:nvGraphicFramePr>
        <p:xfrm>
          <a:off x="0" y="-292607"/>
          <a:ext cx="9144000" cy="7150607"/>
        </p:xfrm>
        <a:graphic>
          <a:graphicData uri="http://schemas.openxmlformats.org/drawingml/2006/table">
            <a:tbl>
              <a:tblPr firstRow="1" firstCol="1" bandRow="1">
                <a:tableStyleId>{5C22544A-7EE6-4342-B048-85BDC9FD1C3A}</a:tableStyleId>
              </a:tblPr>
              <a:tblGrid>
                <a:gridCol w="533400"/>
                <a:gridCol w="1828800"/>
                <a:gridCol w="4114800"/>
                <a:gridCol w="2667000"/>
              </a:tblGrid>
              <a:tr h="851858">
                <a:tc>
                  <a:txBody>
                    <a:bodyPr/>
                    <a:lstStyle/>
                    <a:p>
                      <a:pPr algn="ctr">
                        <a:lnSpc>
                          <a:spcPct val="115000"/>
                        </a:lnSpc>
                        <a:spcAft>
                          <a:spcPts val="0"/>
                        </a:spcAft>
                      </a:pPr>
                      <a:r>
                        <a:rPr lang="en-US" sz="1600" dirty="0" smtClean="0">
                          <a:solidFill>
                            <a:schemeClr val="tx1"/>
                          </a:solidFill>
                          <a:effectLst/>
                          <a:latin typeface="Georgia" pitchFamily="18" charset="0"/>
                        </a:rPr>
                        <a:t>No.</a:t>
                      </a:r>
                      <a:endParaRPr lang="en-US" sz="1600" dirty="0">
                        <a:solidFill>
                          <a:schemeClr val="tx1"/>
                        </a:solidFill>
                        <a:effectLst/>
                        <a:latin typeface="Georgia" pitchFamily="18" charset="0"/>
                        <a:ea typeface="Calibri"/>
                        <a:cs typeface="Times New Roman"/>
                      </a:endParaRPr>
                    </a:p>
                  </a:txBody>
                  <a:tcPr marL="54155" marR="54155" marT="0" marB="0"/>
                </a:tc>
                <a:tc>
                  <a:txBody>
                    <a:bodyPr/>
                    <a:lstStyle/>
                    <a:p>
                      <a:pPr algn="ctr">
                        <a:lnSpc>
                          <a:spcPct val="115000"/>
                        </a:lnSpc>
                        <a:spcAft>
                          <a:spcPts val="0"/>
                        </a:spcAft>
                      </a:pPr>
                      <a:r>
                        <a:rPr lang="en-US" sz="1600" dirty="0" err="1" smtClean="0">
                          <a:solidFill>
                            <a:schemeClr val="tx1"/>
                          </a:solidFill>
                          <a:effectLst/>
                          <a:latin typeface="Georgia" pitchFamily="18" charset="0"/>
                        </a:rPr>
                        <a:t>Undang-Undang</a:t>
                      </a:r>
                      <a:r>
                        <a:rPr lang="en-US" sz="1600" dirty="0" smtClean="0">
                          <a:solidFill>
                            <a:schemeClr val="tx1"/>
                          </a:solidFill>
                          <a:effectLst/>
                          <a:latin typeface="Georgia" pitchFamily="18" charset="0"/>
                        </a:rPr>
                        <a:t>  </a:t>
                      </a:r>
                      <a:r>
                        <a:rPr lang="en-US" sz="1600" dirty="0" err="1" smtClean="0">
                          <a:solidFill>
                            <a:schemeClr val="tx1"/>
                          </a:solidFill>
                          <a:effectLst/>
                          <a:latin typeface="Georgia" pitchFamily="18" charset="0"/>
                        </a:rPr>
                        <a:t>Nomor</a:t>
                      </a:r>
                      <a:r>
                        <a:rPr lang="en-US" sz="1600" dirty="0" smtClean="0">
                          <a:solidFill>
                            <a:schemeClr val="tx1"/>
                          </a:solidFill>
                          <a:effectLst/>
                          <a:latin typeface="Georgia" pitchFamily="18" charset="0"/>
                        </a:rPr>
                        <a:t> 23 </a:t>
                      </a:r>
                      <a:r>
                        <a:rPr lang="en-US" sz="1600" dirty="0" err="1" smtClean="0">
                          <a:solidFill>
                            <a:schemeClr val="tx1"/>
                          </a:solidFill>
                          <a:effectLst/>
                          <a:latin typeface="Georgia" pitchFamily="18" charset="0"/>
                        </a:rPr>
                        <a:t>Tahun</a:t>
                      </a:r>
                      <a:r>
                        <a:rPr lang="en-US" sz="1600" dirty="0" smtClean="0">
                          <a:solidFill>
                            <a:schemeClr val="tx1"/>
                          </a:solidFill>
                          <a:effectLst/>
                          <a:latin typeface="Georgia" pitchFamily="18" charset="0"/>
                        </a:rPr>
                        <a:t> 2002 </a:t>
                      </a:r>
                      <a:endParaRPr lang="en-US" sz="1600" dirty="0">
                        <a:solidFill>
                          <a:schemeClr val="tx1"/>
                        </a:solidFill>
                        <a:effectLst/>
                        <a:latin typeface="Georgia" pitchFamily="18" charset="0"/>
                        <a:ea typeface="Calibri"/>
                        <a:cs typeface="Times New Roman"/>
                      </a:endParaRPr>
                    </a:p>
                  </a:txBody>
                  <a:tcPr marL="54155" marR="54155" marT="0" marB="0"/>
                </a:tc>
                <a:tc>
                  <a:txBody>
                    <a:bodyPr/>
                    <a:lstStyle/>
                    <a:p>
                      <a:pPr algn="ctr">
                        <a:lnSpc>
                          <a:spcPct val="115000"/>
                        </a:lnSpc>
                        <a:spcAft>
                          <a:spcPts val="0"/>
                        </a:spcAft>
                      </a:pPr>
                      <a:r>
                        <a:rPr lang="en-US" sz="1600" dirty="0" err="1" smtClean="0">
                          <a:solidFill>
                            <a:schemeClr val="tx1"/>
                          </a:solidFill>
                          <a:effectLst/>
                          <a:latin typeface="Georgia" pitchFamily="18" charset="0"/>
                        </a:rPr>
                        <a:t>Undang-Undang</a:t>
                      </a:r>
                      <a:r>
                        <a:rPr lang="en-US" sz="1600" dirty="0" smtClean="0">
                          <a:solidFill>
                            <a:schemeClr val="tx1"/>
                          </a:solidFill>
                          <a:effectLst/>
                          <a:latin typeface="Georgia" pitchFamily="18" charset="0"/>
                        </a:rPr>
                        <a:t>  </a:t>
                      </a:r>
                      <a:r>
                        <a:rPr lang="en-US" sz="1600" dirty="0" err="1" smtClean="0">
                          <a:solidFill>
                            <a:schemeClr val="tx1"/>
                          </a:solidFill>
                          <a:effectLst/>
                          <a:latin typeface="Georgia" pitchFamily="18" charset="0"/>
                        </a:rPr>
                        <a:t>Nomor</a:t>
                      </a:r>
                      <a:r>
                        <a:rPr lang="en-US" sz="1600" dirty="0" smtClean="0">
                          <a:solidFill>
                            <a:schemeClr val="tx1"/>
                          </a:solidFill>
                          <a:effectLst/>
                          <a:latin typeface="Georgia" pitchFamily="18" charset="0"/>
                        </a:rPr>
                        <a:t> 35 </a:t>
                      </a:r>
                      <a:r>
                        <a:rPr lang="en-US" sz="1600" dirty="0" err="1" smtClean="0">
                          <a:solidFill>
                            <a:schemeClr val="tx1"/>
                          </a:solidFill>
                          <a:effectLst/>
                          <a:latin typeface="Georgia" pitchFamily="18" charset="0"/>
                        </a:rPr>
                        <a:t>Tahun</a:t>
                      </a:r>
                      <a:r>
                        <a:rPr lang="en-US" sz="1600" dirty="0" smtClean="0">
                          <a:solidFill>
                            <a:schemeClr val="tx1"/>
                          </a:solidFill>
                          <a:effectLst/>
                          <a:latin typeface="Georgia" pitchFamily="18" charset="0"/>
                        </a:rPr>
                        <a:t> 2014</a:t>
                      </a:r>
                      <a:endParaRPr lang="en-US" sz="1600" dirty="0">
                        <a:solidFill>
                          <a:schemeClr val="tx1"/>
                        </a:solidFill>
                        <a:effectLst/>
                        <a:latin typeface="Georgia" pitchFamily="18" charset="0"/>
                        <a:ea typeface="Calibri"/>
                        <a:cs typeface="Times New Roman"/>
                      </a:endParaRPr>
                    </a:p>
                  </a:txBody>
                  <a:tcPr marL="54155" marR="54155" marT="0" marB="0"/>
                </a:tc>
                <a:tc>
                  <a:txBody>
                    <a:bodyPr/>
                    <a:lstStyle/>
                    <a:p>
                      <a:pPr algn="ctr">
                        <a:lnSpc>
                          <a:spcPct val="115000"/>
                        </a:lnSpc>
                        <a:spcAft>
                          <a:spcPts val="0"/>
                        </a:spcAft>
                      </a:pPr>
                      <a:r>
                        <a:rPr lang="en-US" sz="1600" dirty="0" err="1" smtClean="0">
                          <a:solidFill>
                            <a:schemeClr val="tx1"/>
                          </a:solidFill>
                          <a:effectLst/>
                          <a:latin typeface="Georgia" pitchFamily="18" charset="0"/>
                          <a:ea typeface="+mn-ea"/>
                          <a:cs typeface="+mn-cs"/>
                        </a:rPr>
                        <a:t>Keterangan</a:t>
                      </a:r>
                      <a:r>
                        <a:rPr lang="en-US" sz="1600" baseline="0" dirty="0" smtClean="0">
                          <a:solidFill>
                            <a:schemeClr val="tx1"/>
                          </a:solidFill>
                          <a:effectLst/>
                          <a:latin typeface="Georgia" pitchFamily="18" charset="0"/>
                          <a:ea typeface="+mn-ea"/>
                          <a:cs typeface="+mn-cs"/>
                        </a:rPr>
                        <a:t> </a:t>
                      </a:r>
                    </a:p>
                    <a:p>
                      <a:pPr algn="ctr">
                        <a:lnSpc>
                          <a:spcPct val="115000"/>
                        </a:lnSpc>
                        <a:spcAft>
                          <a:spcPts val="0"/>
                        </a:spcAft>
                      </a:pPr>
                      <a:r>
                        <a:rPr lang="en-US" sz="1600" baseline="0" dirty="0" err="1" smtClean="0">
                          <a:solidFill>
                            <a:schemeClr val="tx1"/>
                          </a:solidFill>
                          <a:effectLst/>
                          <a:latin typeface="Georgia" pitchFamily="18" charset="0"/>
                          <a:ea typeface="+mn-ea"/>
                          <a:cs typeface="+mn-cs"/>
                        </a:rPr>
                        <a:t>Perubahan</a:t>
                      </a:r>
                      <a:endParaRPr lang="en-US" sz="1600" dirty="0">
                        <a:solidFill>
                          <a:schemeClr val="tx1"/>
                        </a:solidFill>
                        <a:effectLst/>
                        <a:latin typeface="Georgia" pitchFamily="18" charset="0"/>
                        <a:ea typeface="Calibri"/>
                        <a:cs typeface="Times New Roman"/>
                      </a:endParaRPr>
                    </a:p>
                  </a:txBody>
                  <a:tcPr marL="54155" marR="54155" marT="0" marB="0"/>
                </a:tc>
              </a:tr>
              <a:tr h="6298749">
                <a:tc>
                  <a:txBody>
                    <a:bodyPr/>
                    <a:lstStyle/>
                    <a:p>
                      <a:pPr marL="0" lvl="0" indent="0">
                        <a:lnSpc>
                          <a:spcPct val="115000"/>
                        </a:lnSpc>
                        <a:spcAft>
                          <a:spcPts val="0"/>
                        </a:spcAft>
                        <a:buFont typeface="+mj-lt"/>
                        <a:buNone/>
                        <a:tabLst>
                          <a:tab pos="83820" algn="l"/>
                        </a:tabLst>
                      </a:pPr>
                      <a:r>
                        <a:rPr lang="en-US" sz="1600" dirty="0" smtClean="0">
                          <a:solidFill>
                            <a:schemeClr val="tx1"/>
                          </a:solidFill>
                          <a:effectLst/>
                          <a:latin typeface="Georgia" pitchFamily="18" charset="0"/>
                        </a:rPr>
                        <a:t>13. </a:t>
                      </a:r>
                      <a:endParaRPr lang="en-US" sz="1600" dirty="0">
                        <a:solidFill>
                          <a:schemeClr val="tx1"/>
                        </a:solidFill>
                        <a:effectLst/>
                        <a:latin typeface="Georgia" pitchFamily="18" charset="0"/>
                        <a:ea typeface="Calibri"/>
                        <a:cs typeface="Times New Roman"/>
                      </a:endParaRPr>
                    </a:p>
                  </a:txBody>
                  <a:tcPr marL="54155" marR="54155" marT="0" marB="0"/>
                </a:tc>
                <a:tc>
                  <a:txBody>
                    <a:bodyPr/>
                    <a:lstStyle/>
                    <a:p>
                      <a:pPr algn="ctr"/>
                      <a:endParaRPr lang="en-US" sz="1800" kern="1200" dirty="0" smtClean="0">
                        <a:solidFill>
                          <a:schemeClr val="dk1"/>
                        </a:solidFill>
                        <a:effectLst/>
                        <a:latin typeface="Georgia" pitchFamily="18" charset="0"/>
                        <a:ea typeface="+mn-ea"/>
                        <a:cs typeface="+mn-cs"/>
                      </a:endParaRPr>
                    </a:p>
                    <a:p>
                      <a:pPr algn="ctr"/>
                      <a:r>
                        <a:rPr lang="en-US" sz="1800" kern="1200" dirty="0" smtClean="0">
                          <a:solidFill>
                            <a:schemeClr val="dk1"/>
                          </a:solidFill>
                          <a:effectLst/>
                          <a:latin typeface="Georgia" pitchFamily="18" charset="0"/>
                          <a:ea typeface="+mn-ea"/>
                          <a:cs typeface="+mn-cs"/>
                        </a:rPr>
                        <a:t>-</a:t>
                      </a:r>
                      <a:endParaRPr lang="en-US" sz="1800" kern="1200" dirty="0">
                        <a:solidFill>
                          <a:schemeClr val="dk1"/>
                        </a:solidFill>
                        <a:effectLst/>
                        <a:latin typeface="Georgia" pitchFamily="18" charset="0"/>
                        <a:ea typeface="+mn-ea"/>
                        <a:cs typeface="+mn-cs"/>
                      </a:endParaRPr>
                    </a:p>
                  </a:txBody>
                  <a:tcPr marL="54155" marR="54155" marT="0" marB="0"/>
                </a:tc>
                <a:tc>
                  <a:txBody>
                    <a:bodyPr/>
                    <a:lstStyle/>
                    <a:p>
                      <a:pPr algn="ctr"/>
                      <a:r>
                        <a:rPr lang="en-US" sz="1800" kern="1200" dirty="0" smtClean="0">
                          <a:solidFill>
                            <a:schemeClr val="dk1"/>
                          </a:solidFill>
                          <a:effectLst/>
                          <a:latin typeface="Georgia" pitchFamily="18" charset="0"/>
                          <a:ea typeface="+mn-ea"/>
                          <a:cs typeface="+mn-cs"/>
                        </a:rPr>
                        <a:t>BAB XA</a:t>
                      </a:r>
                    </a:p>
                    <a:p>
                      <a:pPr algn="ctr"/>
                      <a:r>
                        <a:rPr lang="id-ID" sz="1800" kern="1200" dirty="0" smtClean="0">
                          <a:solidFill>
                            <a:schemeClr val="dk1"/>
                          </a:solidFill>
                          <a:effectLst/>
                          <a:latin typeface="Georgia" pitchFamily="18" charset="0"/>
                          <a:ea typeface="+mn-ea"/>
                          <a:cs typeface="+mn-cs"/>
                        </a:rPr>
                        <a:t>KOORDINASI, PEMANTAUAN</a:t>
                      </a:r>
                      <a:r>
                        <a:rPr lang="en-US" sz="1800" kern="1200" dirty="0" smtClean="0">
                          <a:solidFill>
                            <a:schemeClr val="dk1"/>
                          </a:solidFill>
                          <a:effectLst/>
                          <a:latin typeface="Georgia" pitchFamily="18" charset="0"/>
                          <a:ea typeface="+mn-ea"/>
                          <a:cs typeface="+mn-cs"/>
                        </a:rPr>
                        <a:t>, </a:t>
                      </a:r>
                      <a:r>
                        <a:rPr lang="id-ID" sz="1800" kern="1200" dirty="0" smtClean="0">
                          <a:solidFill>
                            <a:schemeClr val="dk1"/>
                          </a:solidFill>
                          <a:effectLst/>
                          <a:latin typeface="Georgia" pitchFamily="18" charset="0"/>
                          <a:ea typeface="+mn-ea"/>
                          <a:cs typeface="+mn-cs"/>
                        </a:rPr>
                        <a:t>EVALUASI</a:t>
                      </a:r>
                      <a:r>
                        <a:rPr lang="en-US" sz="1800" kern="1200" dirty="0" smtClean="0">
                          <a:solidFill>
                            <a:schemeClr val="dk1"/>
                          </a:solidFill>
                          <a:effectLst/>
                          <a:latin typeface="Georgia" pitchFamily="18" charset="0"/>
                          <a:ea typeface="+mn-ea"/>
                          <a:cs typeface="+mn-cs"/>
                        </a:rPr>
                        <a:t> DAN PELAPORAN</a:t>
                      </a:r>
                    </a:p>
                    <a:p>
                      <a:endParaRPr lang="en-US" sz="1800" kern="1200" dirty="0" smtClean="0">
                        <a:solidFill>
                          <a:schemeClr val="dk1"/>
                        </a:solidFill>
                        <a:effectLst/>
                        <a:latin typeface="Georgia" pitchFamily="18" charset="0"/>
                        <a:ea typeface="+mn-ea"/>
                        <a:cs typeface="+mn-cs"/>
                      </a:endParaRPr>
                    </a:p>
                    <a:p>
                      <a:pPr algn="ctr"/>
                      <a:r>
                        <a:rPr lang="id-ID" sz="1800" kern="1200" dirty="0" smtClean="0">
                          <a:solidFill>
                            <a:schemeClr val="dk1"/>
                          </a:solidFill>
                          <a:effectLst/>
                          <a:latin typeface="Georgia" pitchFamily="18" charset="0"/>
                          <a:ea typeface="+mn-ea"/>
                          <a:cs typeface="+mn-cs"/>
                        </a:rPr>
                        <a:t>Pasal</a:t>
                      </a:r>
                      <a:r>
                        <a:rPr lang="en-US" sz="1800" kern="1200" dirty="0" smtClean="0">
                          <a:solidFill>
                            <a:schemeClr val="dk1"/>
                          </a:solidFill>
                          <a:effectLst/>
                          <a:latin typeface="Georgia" pitchFamily="18" charset="0"/>
                          <a:ea typeface="+mn-ea"/>
                          <a:cs typeface="+mn-cs"/>
                        </a:rPr>
                        <a:t> 73A</a:t>
                      </a:r>
                    </a:p>
                    <a:p>
                      <a:r>
                        <a:rPr lang="en-US" sz="1800" kern="1200" dirty="0" smtClean="0">
                          <a:solidFill>
                            <a:schemeClr val="dk1"/>
                          </a:solidFill>
                          <a:effectLst/>
                          <a:latin typeface="Georgia" pitchFamily="18" charset="0"/>
                          <a:ea typeface="+mn-ea"/>
                          <a:cs typeface="+mn-cs"/>
                        </a:rPr>
                        <a:t> </a:t>
                      </a:r>
                    </a:p>
                    <a:p>
                      <a:pPr lvl="0" algn="just"/>
                      <a:r>
                        <a:rPr lang="en-US" sz="1800" kern="1200" dirty="0" err="1" smtClean="0">
                          <a:solidFill>
                            <a:schemeClr val="dk1"/>
                          </a:solidFill>
                          <a:effectLst/>
                          <a:latin typeface="Georgia" pitchFamily="18" charset="0"/>
                          <a:ea typeface="+mn-ea"/>
                          <a:cs typeface="+mn-cs"/>
                        </a:rPr>
                        <a:t>Dalam</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rangka</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efektivitas</a:t>
                      </a:r>
                      <a:r>
                        <a:rPr lang="en-US" sz="1800" kern="1200" dirty="0" smtClean="0">
                          <a:solidFill>
                            <a:schemeClr val="dk1"/>
                          </a:solidFill>
                          <a:effectLst/>
                          <a:latin typeface="Georgia" pitchFamily="18" charset="0"/>
                          <a:ea typeface="+mn-ea"/>
                          <a:cs typeface="+mn-cs"/>
                        </a:rPr>
                        <a:t> </a:t>
                      </a:r>
                      <a:r>
                        <a:rPr lang="id-ID" sz="1800" kern="1200" dirty="0" smtClean="0">
                          <a:solidFill>
                            <a:schemeClr val="dk1"/>
                          </a:solidFill>
                          <a:effectLst/>
                          <a:latin typeface="Georgia" pitchFamily="18" charset="0"/>
                          <a:ea typeface="+mn-ea"/>
                          <a:cs typeface="+mn-cs"/>
                        </a:rPr>
                        <a:t>penyelenggaraan Perlindungan Anak</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kementerian</a:t>
                      </a:r>
                      <a:r>
                        <a:rPr lang="en-US" sz="1800" kern="1200" dirty="0" smtClean="0">
                          <a:solidFill>
                            <a:schemeClr val="dk1"/>
                          </a:solidFill>
                          <a:effectLst/>
                          <a:latin typeface="Georgia" pitchFamily="18" charset="0"/>
                          <a:ea typeface="+mn-ea"/>
                          <a:cs typeface="+mn-cs"/>
                        </a:rPr>
                        <a:t> yang </a:t>
                      </a:r>
                      <a:r>
                        <a:rPr lang="en-US" sz="1800" kern="1200" dirty="0" err="1" smtClean="0">
                          <a:solidFill>
                            <a:schemeClr val="dk1"/>
                          </a:solidFill>
                          <a:effectLst/>
                          <a:latin typeface="Georgia" pitchFamily="18" charset="0"/>
                          <a:ea typeface="+mn-ea"/>
                          <a:cs typeface="+mn-cs"/>
                        </a:rPr>
                        <a:t>menyelenggarakan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urusan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pemerintahan</a:t>
                      </a:r>
                      <a:r>
                        <a:rPr lang="en-US" sz="1800" kern="1200" dirty="0" smtClean="0">
                          <a:solidFill>
                            <a:schemeClr val="dk1"/>
                          </a:solidFill>
                          <a:effectLst/>
                          <a:latin typeface="Georgia" pitchFamily="18" charset="0"/>
                          <a:ea typeface="+mn-ea"/>
                          <a:cs typeface="+mn-cs"/>
                        </a:rPr>
                        <a:t> di </a:t>
                      </a:r>
                      <a:r>
                        <a:rPr lang="en-US" sz="1800" kern="1200" dirty="0" err="1" smtClean="0">
                          <a:solidFill>
                            <a:schemeClr val="dk1"/>
                          </a:solidFill>
                          <a:effectLst/>
                          <a:latin typeface="Georgia" pitchFamily="18" charset="0"/>
                          <a:ea typeface="+mn-ea"/>
                          <a:cs typeface="+mn-cs"/>
                        </a:rPr>
                        <a:t>bidang</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Perlindungan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Anak</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harus</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melakukan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koordinasi</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lintas</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sektoral</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dengan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lembaga</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terkait</a:t>
                      </a:r>
                      <a:r>
                        <a:rPr lang="en-US" sz="1800" kern="1200" dirty="0" smtClean="0">
                          <a:solidFill>
                            <a:schemeClr val="dk1"/>
                          </a:solidFill>
                          <a:effectLst/>
                          <a:latin typeface="Georgia" pitchFamily="18" charset="0"/>
                          <a:ea typeface="+mn-ea"/>
                          <a:cs typeface="+mn-cs"/>
                        </a:rPr>
                        <a:t>. </a:t>
                      </a:r>
                    </a:p>
                    <a:p>
                      <a:pPr lvl="0" algn="just"/>
                      <a:r>
                        <a:rPr lang="en-US" sz="1800" kern="1200" dirty="0" err="1" smtClean="0">
                          <a:solidFill>
                            <a:schemeClr val="dk1"/>
                          </a:solidFill>
                          <a:effectLst/>
                          <a:latin typeface="Georgia" pitchFamily="18" charset="0"/>
                          <a:ea typeface="+mn-ea"/>
                          <a:cs typeface="+mn-cs"/>
                        </a:rPr>
                        <a:t>Koordinasi</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sebagaimana</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dimaksud</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pada</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ayat</a:t>
                      </a:r>
                      <a:r>
                        <a:rPr lang="en-US" sz="1800" kern="1200" dirty="0" smtClean="0">
                          <a:solidFill>
                            <a:schemeClr val="dk1"/>
                          </a:solidFill>
                          <a:effectLst/>
                          <a:latin typeface="Georgia" pitchFamily="18" charset="0"/>
                          <a:ea typeface="+mn-ea"/>
                          <a:cs typeface="+mn-cs"/>
                        </a:rPr>
                        <a:t> (1) </a:t>
                      </a:r>
                      <a:r>
                        <a:rPr lang="en-US" sz="1800" kern="1200" dirty="0" err="1" smtClean="0">
                          <a:solidFill>
                            <a:schemeClr val="dk1"/>
                          </a:solidFill>
                          <a:effectLst/>
                          <a:latin typeface="Georgia" pitchFamily="18" charset="0"/>
                          <a:ea typeface="+mn-ea"/>
                          <a:cs typeface="+mn-cs"/>
                        </a:rPr>
                        <a:t>dilakukan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melalui</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pemantauan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evaluasi</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dan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pelaporan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penyelenggaraan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Perlindungan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Anak</a:t>
                      </a:r>
                      <a:r>
                        <a:rPr lang="en-US" sz="1800" kern="1200" dirty="0" smtClean="0">
                          <a:solidFill>
                            <a:schemeClr val="dk1"/>
                          </a:solidFill>
                          <a:effectLst/>
                          <a:latin typeface="Georgia" pitchFamily="18" charset="0"/>
                          <a:ea typeface="+mn-ea"/>
                          <a:cs typeface="+mn-cs"/>
                        </a:rPr>
                        <a:t>.</a:t>
                      </a:r>
                    </a:p>
                    <a:p>
                      <a:pPr lvl="0" algn="just"/>
                      <a:r>
                        <a:rPr lang="en-US" sz="1800" kern="1200" dirty="0" err="1" smtClean="0">
                          <a:solidFill>
                            <a:schemeClr val="dk1"/>
                          </a:solidFill>
                          <a:effectLst/>
                          <a:latin typeface="Georgia" pitchFamily="18" charset="0"/>
                          <a:ea typeface="+mn-ea"/>
                          <a:cs typeface="+mn-cs"/>
                        </a:rPr>
                        <a:t>Ketentuan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lebih</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lanjut</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mengenai</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penyelenggaraan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koordinasi</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sebagaimana</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dimaksud</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pada</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ayat</a:t>
                      </a:r>
                      <a:r>
                        <a:rPr lang="en-US" sz="1800" kern="1200" dirty="0" smtClean="0">
                          <a:solidFill>
                            <a:schemeClr val="dk1"/>
                          </a:solidFill>
                          <a:effectLst/>
                          <a:latin typeface="Georgia" pitchFamily="18" charset="0"/>
                          <a:ea typeface="+mn-ea"/>
                          <a:cs typeface="+mn-cs"/>
                        </a:rPr>
                        <a:t> (2) </a:t>
                      </a:r>
                      <a:r>
                        <a:rPr lang="en-US" sz="1800" kern="1200" dirty="0" err="1" smtClean="0">
                          <a:solidFill>
                            <a:schemeClr val="dk1"/>
                          </a:solidFill>
                          <a:effectLst/>
                          <a:latin typeface="Georgia" pitchFamily="18" charset="0"/>
                          <a:ea typeface="+mn-ea"/>
                          <a:cs typeface="+mn-cs"/>
                        </a:rPr>
                        <a:t>diatur</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dengan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Peraturan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Pemerintah</a:t>
                      </a:r>
                      <a:r>
                        <a:rPr lang="en-US" sz="1800" kern="1200" dirty="0" smtClean="0">
                          <a:solidFill>
                            <a:schemeClr val="dk1"/>
                          </a:solidFill>
                          <a:effectLst/>
                          <a:latin typeface="Georgia" pitchFamily="18" charset="0"/>
                          <a:ea typeface="+mn-ea"/>
                          <a:cs typeface="+mn-cs"/>
                        </a:rPr>
                        <a:t>.</a:t>
                      </a:r>
                    </a:p>
                    <a:p>
                      <a:pPr marL="406400" lvl="0" indent="-406400" algn="just">
                        <a:buFont typeface="+mj-lt"/>
                        <a:buNone/>
                      </a:pPr>
                      <a:endParaRPr lang="en-US" sz="1800" kern="1200" dirty="0">
                        <a:solidFill>
                          <a:schemeClr val="dk1"/>
                        </a:solidFill>
                        <a:effectLst/>
                        <a:latin typeface="Georgia" pitchFamily="18" charset="0"/>
                        <a:ea typeface="+mn-ea"/>
                        <a:cs typeface="+mn-cs"/>
                      </a:endParaRPr>
                    </a:p>
                  </a:txBody>
                  <a:tcPr marL="54155" marR="54155" marT="0" marB="0"/>
                </a:tc>
                <a:tc>
                  <a:txBody>
                    <a:bodyPr/>
                    <a:lstStyle/>
                    <a:p>
                      <a:pPr algn="just"/>
                      <a:r>
                        <a:rPr lang="en-US" sz="1800" kern="1200" dirty="0" err="1" smtClean="0">
                          <a:solidFill>
                            <a:schemeClr val="dk1"/>
                          </a:solidFill>
                          <a:effectLst/>
                          <a:latin typeface="Georgia" pitchFamily="18" charset="0"/>
                          <a:ea typeface="+mn-ea"/>
                          <a:cs typeface="+mn-cs"/>
                        </a:rPr>
                        <a:t>Untuk</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memperkuat</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koordinasi</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antarpemerintah</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pemerintah</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daerah</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dan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lembaga</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terkait</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lainnya</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dalam</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mekanisme</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penyelenggaraan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perlindungan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anak</a:t>
                      </a:r>
                      <a:r>
                        <a:rPr lang="en-US" sz="1800" kern="1200" dirty="0" smtClean="0">
                          <a:solidFill>
                            <a:schemeClr val="dk1"/>
                          </a:solidFill>
                          <a:effectLst/>
                          <a:latin typeface="Georgia" pitchFamily="18" charset="0"/>
                          <a:ea typeface="+mn-ea"/>
                          <a:cs typeface="+mn-cs"/>
                        </a:rPr>
                        <a:t> di </a:t>
                      </a:r>
                      <a:r>
                        <a:rPr lang="en-US" sz="1800" kern="1200" dirty="0" err="1" smtClean="0">
                          <a:solidFill>
                            <a:schemeClr val="dk1"/>
                          </a:solidFill>
                          <a:effectLst/>
                          <a:latin typeface="Georgia" pitchFamily="18" charset="0"/>
                          <a:ea typeface="+mn-ea"/>
                          <a:cs typeface="+mn-cs"/>
                        </a:rPr>
                        <a:t>pusat</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dan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daerah</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Mekanisme</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koordinasi</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antar</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lintas</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sektor</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akan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dilakukan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oleh</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Kementerian</a:t>
                      </a:r>
                      <a:r>
                        <a:rPr lang="en-US" sz="1800" kern="1200" dirty="0" smtClean="0">
                          <a:solidFill>
                            <a:schemeClr val="dk1"/>
                          </a:solidFill>
                          <a:effectLst/>
                          <a:latin typeface="Georgia" pitchFamily="18" charset="0"/>
                          <a:ea typeface="+mn-ea"/>
                          <a:cs typeface="+mn-cs"/>
                        </a:rPr>
                        <a:t> yang </a:t>
                      </a:r>
                      <a:r>
                        <a:rPr lang="en-US" sz="1800" kern="1200" dirty="0" err="1" smtClean="0">
                          <a:solidFill>
                            <a:schemeClr val="dk1"/>
                          </a:solidFill>
                          <a:effectLst/>
                          <a:latin typeface="Georgia" pitchFamily="18" charset="0"/>
                          <a:ea typeface="+mn-ea"/>
                          <a:cs typeface="+mn-cs"/>
                        </a:rPr>
                        <a:t>menyelenggarakan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urusan</a:t>
                      </a:r>
                      <a:r>
                        <a:rPr lang="en-US" sz="1800" kern="1200" dirty="0" smtClean="0">
                          <a:solidFill>
                            <a:schemeClr val="dk1"/>
                          </a:solidFill>
                          <a:effectLst/>
                          <a:latin typeface="Georgia" pitchFamily="18" charset="0"/>
                          <a:ea typeface="+mn-ea"/>
                          <a:cs typeface="+mn-cs"/>
                        </a:rPr>
                        <a:t> di </a:t>
                      </a:r>
                      <a:r>
                        <a:rPr lang="en-US" sz="1800" kern="1200" dirty="0" err="1" smtClean="0">
                          <a:solidFill>
                            <a:schemeClr val="dk1"/>
                          </a:solidFill>
                          <a:effectLst/>
                          <a:latin typeface="Georgia" pitchFamily="18" charset="0"/>
                          <a:ea typeface="+mn-ea"/>
                          <a:cs typeface="+mn-cs"/>
                        </a:rPr>
                        <a:t>bidang</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perlindungan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anak</a:t>
                      </a:r>
                      <a:r>
                        <a:rPr lang="en-US" sz="1800" kern="1200" dirty="0" smtClean="0">
                          <a:solidFill>
                            <a:schemeClr val="dk1"/>
                          </a:solidFill>
                          <a:effectLst/>
                          <a:latin typeface="Georgia" pitchFamily="18" charset="0"/>
                          <a:ea typeface="+mn-ea"/>
                          <a:cs typeface="+mn-cs"/>
                        </a:rPr>
                        <a:t>.</a:t>
                      </a:r>
                      <a:endParaRPr lang="en-US" sz="1800" kern="1200" dirty="0">
                        <a:solidFill>
                          <a:schemeClr val="dk1"/>
                        </a:solidFill>
                        <a:effectLst/>
                        <a:latin typeface="Georgia" pitchFamily="18" charset="0"/>
                        <a:ea typeface="+mn-ea"/>
                        <a:cs typeface="+mn-cs"/>
                      </a:endParaRPr>
                    </a:p>
                  </a:txBody>
                  <a:tcPr marL="54155" marR="54155" marT="0" marB="0"/>
                </a:tc>
              </a:tr>
            </a:tbl>
          </a:graphicData>
        </a:graphic>
      </p:graphicFrame>
    </p:spTree>
    <p:extLst>
      <p:ext uri="{BB962C8B-B14F-4D97-AF65-F5344CB8AC3E}">
        <p14:creationId xmlns:p14="http://schemas.microsoft.com/office/powerpoint/2010/main" val="327944706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1958755944"/>
              </p:ext>
            </p:extLst>
          </p:nvPr>
        </p:nvGraphicFramePr>
        <p:xfrm>
          <a:off x="0" y="-292607"/>
          <a:ext cx="9144000" cy="7150607"/>
        </p:xfrm>
        <a:graphic>
          <a:graphicData uri="http://schemas.openxmlformats.org/drawingml/2006/table">
            <a:tbl>
              <a:tblPr firstRow="1" firstCol="1" bandRow="1">
                <a:tableStyleId>{5C22544A-7EE6-4342-B048-85BDC9FD1C3A}</a:tableStyleId>
              </a:tblPr>
              <a:tblGrid>
                <a:gridCol w="533400"/>
                <a:gridCol w="1828800"/>
                <a:gridCol w="4114800"/>
                <a:gridCol w="2667000"/>
              </a:tblGrid>
              <a:tr h="851858">
                <a:tc>
                  <a:txBody>
                    <a:bodyPr/>
                    <a:lstStyle/>
                    <a:p>
                      <a:pPr algn="ctr">
                        <a:lnSpc>
                          <a:spcPct val="115000"/>
                        </a:lnSpc>
                        <a:spcAft>
                          <a:spcPts val="0"/>
                        </a:spcAft>
                      </a:pPr>
                      <a:r>
                        <a:rPr lang="en-US" sz="1600" dirty="0" smtClean="0">
                          <a:solidFill>
                            <a:schemeClr val="tx1"/>
                          </a:solidFill>
                          <a:effectLst/>
                          <a:latin typeface="Georgia" pitchFamily="18" charset="0"/>
                        </a:rPr>
                        <a:t>No.</a:t>
                      </a:r>
                      <a:endParaRPr lang="en-US" sz="1600" dirty="0">
                        <a:solidFill>
                          <a:schemeClr val="tx1"/>
                        </a:solidFill>
                        <a:effectLst/>
                        <a:latin typeface="Georgia" pitchFamily="18" charset="0"/>
                        <a:ea typeface="Calibri"/>
                        <a:cs typeface="Times New Roman"/>
                      </a:endParaRPr>
                    </a:p>
                  </a:txBody>
                  <a:tcPr marL="54155" marR="54155" marT="0" marB="0"/>
                </a:tc>
                <a:tc>
                  <a:txBody>
                    <a:bodyPr/>
                    <a:lstStyle/>
                    <a:p>
                      <a:pPr algn="ctr">
                        <a:lnSpc>
                          <a:spcPct val="115000"/>
                        </a:lnSpc>
                        <a:spcAft>
                          <a:spcPts val="0"/>
                        </a:spcAft>
                      </a:pPr>
                      <a:r>
                        <a:rPr lang="en-US" sz="1600" dirty="0" err="1" smtClean="0">
                          <a:solidFill>
                            <a:schemeClr val="tx1"/>
                          </a:solidFill>
                          <a:effectLst/>
                          <a:latin typeface="Georgia" pitchFamily="18" charset="0"/>
                        </a:rPr>
                        <a:t>Undang-Undang</a:t>
                      </a:r>
                      <a:r>
                        <a:rPr lang="en-US" sz="1600" dirty="0" smtClean="0">
                          <a:solidFill>
                            <a:schemeClr val="tx1"/>
                          </a:solidFill>
                          <a:effectLst/>
                          <a:latin typeface="Georgia" pitchFamily="18" charset="0"/>
                        </a:rPr>
                        <a:t>  </a:t>
                      </a:r>
                      <a:r>
                        <a:rPr lang="en-US" sz="1600" dirty="0" err="1" smtClean="0">
                          <a:solidFill>
                            <a:schemeClr val="tx1"/>
                          </a:solidFill>
                          <a:effectLst/>
                          <a:latin typeface="Georgia" pitchFamily="18" charset="0"/>
                        </a:rPr>
                        <a:t>Nomor</a:t>
                      </a:r>
                      <a:r>
                        <a:rPr lang="en-US" sz="1600" dirty="0" smtClean="0">
                          <a:solidFill>
                            <a:schemeClr val="tx1"/>
                          </a:solidFill>
                          <a:effectLst/>
                          <a:latin typeface="Georgia" pitchFamily="18" charset="0"/>
                        </a:rPr>
                        <a:t> 23 </a:t>
                      </a:r>
                      <a:r>
                        <a:rPr lang="en-US" sz="1600" dirty="0" err="1" smtClean="0">
                          <a:solidFill>
                            <a:schemeClr val="tx1"/>
                          </a:solidFill>
                          <a:effectLst/>
                          <a:latin typeface="Georgia" pitchFamily="18" charset="0"/>
                        </a:rPr>
                        <a:t>Tahun</a:t>
                      </a:r>
                      <a:r>
                        <a:rPr lang="en-US" sz="1600" dirty="0" smtClean="0">
                          <a:solidFill>
                            <a:schemeClr val="tx1"/>
                          </a:solidFill>
                          <a:effectLst/>
                          <a:latin typeface="Georgia" pitchFamily="18" charset="0"/>
                        </a:rPr>
                        <a:t> 2002 </a:t>
                      </a:r>
                      <a:endParaRPr lang="en-US" sz="1600" dirty="0">
                        <a:solidFill>
                          <a:schemeClr val="tx1"/>
                        </a:solidFill>
                        <a:effectLst/>
                        <a:latin typeface="Georgia" pitchFamily="18" charset="0"/>
                        <a:ea typeface="Calibri"/>
                        <a:cs typeface="Times New Roman"/>
                      </a:endParaRPr>
                    </a:p>
                  </a:txBody>
                  <a:tcPr marL="54155" marR="54155" marT="0" marB="0"/>
                </a:tc>
                <a:tc>
                  <a:txBody>
                    <a:bodyPr/>
                    <a:lstStyle/>
                    <a:p>
                      <a:pPr algn="ctr">
                        <a:lnSpc>
                          <a:spcPct val="115000"/>
                        </a:lnSpc>
                        <a:spcAft>
                          <a:spcPts val="0"/>
                        </a:spcAft>
                      </a:pPr>
                      <a:r>
                        <a:rPr lang="en-US" sz="1600" dirty="0" err="1" smtClean="0">
                          <a:solidFill>
                            <a:schemeClr val="tx1"/>
                          </a:solidFill>
                          <a:effectLst/>
                          <a:latin typeface="Georgia" pitchFamily="18" charset="0"/>
                        </a:rPr>
                        <a:t>Undang-Undang</a:t>
                      </a:r>
                      <a:r>
                        <a:rPr lang="en-US" sz="1600" dirty="0" smtClean="0">
                          <a:solidFill>
                            <a:schemeClr val="tx1"/>
                          </a:solidFill>
                          <a:effectLst/>
                          <a:latin typeface="Georgia" pitchFamily="18" charset="0"/>
                        </a:rPr>
                        <a:t>  </a:t>
                      </a:r>
                      <a:r>
                        <a:rPr lang="en-US" sz="1600" dirty="0" err="1" smtClean="0">
                          <a:solidFill>
                            <a:schemeClr val="tx1"/>
                          </a:solidFill>
                          <a:effectLst/>
                          <a:latin typeface="Georgia" pitchFamily="18" charset="0"/>
                        </a:rPr>
                        <a:t>Nomor</a:t>
                      </a:r>
                      <a:r>
                        <a:rPr lang="en-US" sz="1600" dirty="0" smtClean="0">
                          <a:solidFill>
                            <a:schemeClr val="tx1"/>
                          </a:solidFill>
                          <a:effectLst/>
                          <a:latin typeface="Georgia" pitchFamily="18" charset="0"/>
                        </a:rPr>
                        <a:t> 35 </a:t>
                      </a:r>
                      <a:r>
                        <a:rPr lang="en-US" sz="1600" dirty="0" err="1" smtClean="0">
                          <a:solidFill>
                            <a:schemeClr val="tx1"/>
                          </a:solidFill>
                          <a:effectLst/>
                          <a:latin typeface="Georgia" pitchFamily="18" charset="0"/>
                        </a:rPr>
                        <a:t>Tahun</a:t>
                      </a:r>
                      <a:r>
                        <a:rPr lang="en-US" sz="1600" dirty="0" smtClean="0">
                          <a:solidFill>
                            <a:schemeClr val="tx1"/>
                          </a:solidFill>
                          <a:effectLst/>
                          <a:latin typeface="Georgia" pitchFamily="18" charset="0"/>
                        </a:rPr>
                        <a:t> 2014</a:t>
                      </a:r>
                      <a:endParaRPr lang="en-US" sz="1600" dirty="0">
                        <a:solidFill>
                          <a:schemeClr val="tx1"/>
                        </a:solidFill>
                        <a:effectLst/>
                        <a:latin typeface="Georgia" pitchFamily="18" charset="0"/>
                        <a:ea typeface="Calibri"/>
                        <a:cs typeface="Times New Roman"/>
                      </a:endParaRPr>
                    </a:p>
                  </a:txBody>
                  <a:tcPr marL="54155" marR="54155" marT="0" marB="0"/>
                </a:tc>
                <a:tc>
                  <a:txBody>
                    <a:bodyPr/>
                    <a:lstStyle/>
                    <a:p>
                      <a:pPr algn="ctr">
                        <a:lnSpc>
                          <a:spcPct val="115000"/>
                        </a:lnSpc>
                        <a:spcAft>
                          <a:spcPts val="0"/>
                        </a:spcAft>
                      </a:pPr>
                      <a:r>
                        <a:rPr lang="en-US" sz="1600" dirty="0" err="1" smtClean="0">
                          <a:solidFill>
                            <a:schemeClr val="tx1"/>
                          </a:solidFill>
                          <a:effectLst/>
                          <a:latin typeface="Georgia" pitchFamily="18" charset="0"/>
                          <a:ea typeface="+mn-ea"/>
                          <a:cs typeface="+mn-cs"/>
                        </a:rPr>
                        <a:t>Keterangan</a:t>
                      </a:r>
                      <a:r>
                        <a:rPr lang="en-US" sz="1600" baseline="0" dirty="0" smtClean="0">
                          <a:solidFill>
                            <a:schemeClr val="tx1"/>
                          </a:solidFill>
                          <a:effectLst/>
                          <a:latin typeface="Georgia" pitchFamily="18" charset="0"/>
                          <a:ea typeface="+mn-ea"/>
                          <a:cs typeface="+mn-cs"/>
                        </a:rPr>
                        <a:t> </a:t>
                      </a:r>
                    </a:p>
                    <a:p>
                      <a:pPr algn="ctr">
                        <a:lnSpc>
                          <a:spcPct val="115000"/>
                        </a:lnSpc>
                        <a:spcAft>
                          <a:spcPts val="0"/>
                        </a:spcAft>
                      </a:pPr>
                      <a:r>
                        <a:rPr lang="en-US" sz="1600" baseline="0" dirty="0" err="1" smtClean="0">
                          <a:solidFill>
                            <a:schemeClr val="tx1"/>
                          </a:solidFill>
                          <a:effectLst/>
                          <a:latin typeface="Georgia" pitchFamily="18" charset="0"/>
                          <a:ea typeface="+mn-ea"/>
                          <a:cs typeface="+mn-cs"/>
                        </a:rPr>
                        <a:t>Perubahan</a:t>
                      </a:r>
                      <a:endParaRPr lang="en-US" sz="1600" dirty="0">
                        <a:solidFill>
                          <a:schemeClr val="tx1"/>
                        </a:solidFill>
                        <a:effectLst/>
                        <a:latin typeface="Georgia" pitchFamily="18" charset="0"/>
                        <a:ea typeface="Calibri"/>
                        <a:cs typeface="Times New Roman"/>
                      </a:endParaRPr>
                    </a:p>
                  </a:txBody>
                  <a:tcPr marL="54155" marR="54155" marT="0" marB="0"/>
                </a:tc>
              </a:tr>
              <a:tr h="6298749">
                <a:tc>
                  <a:txBody>
                    <a:bodyPr/>
                    <a:lstStyle/>
                    <a:p>
                      <a:pPr marL="0" lvl="0" indent="0">
                        <a:lnSpc>
                          <a:spcPct val="115000"/>
                        </a:lnSpc>
                        <a:spcAft>
                          <a:spcPts val="0"/>
                        </a:spcAft>
                        <a:buFont typeface="+mj-lt"/>
                        <a:buNone/>
                        <a:tabLst>
                          <a:tab pos="83820" algn="l"/>
                        </a:tabLst>
                      </a:pPr>
                      <a:r>
                        <a:rPr lang="en-US" sz="1600" dirty="0" smtClean="0">
                          <a:solidFill>
                            <a:schemeClr val="tx1"/>
                          </a:solidFill>
                          <a:effectLst/>
                          <a:latin typeface="Georgia" pitchFamily="18" charset="0"/>
                        </a:rPr>
                        <a:t>14. </a:t>
                      </a:r>
                      <a:endParaRPr lang="en-US" sz="1600" dirty="0">
                        <a:solidFill>
                          <a:schemeClr val="tx1"/>
                        </a:solidFill>
                        <a:effectLst/>
                        <a:latin typeface="Georgia" pitchFamily="18" charset="0"/>
                        <a:ea typeface="Calibri"/>
                        <a:cs typeface="Times New Roman"/>
                      </a:endParaRPr>
                    </a:p>
                  </a:txBody>
                  <a:tcPr marL="54155" marR="54155" marT="0" marB="0"/>
                </a:tc>
                <a:tc>
                  <a:txBody>
                    <a:bodyPr/>
                    <a:lstStyle/>
                    <a:p>
                      <a:pPr algn="ctr"/>
                      <a:endParaRPr lang="en-US" sz="1800" kern="1200" dirty="0" smtClean="0">
                        <a:solidFill>
                          <a:schemeClr val="dk1"/>
                        </a:solidFill>
                        <a:effectLst/>
                        <a:latin typeface="Georgia" pitchFamily="18" charset="0"/>
                        <a:ea typeface="+mn-ea"/>
                        <a:cs typeface="+mn-cs"/>
                      </a:endParaRPr>
                    </a:p>
                    <a:p>
                      <a:pPr algn="ctr"/>
                      <a:r>
                        <a:rPr lang="en-US" sz="1800" kern="1200" dirty="0" smtClean="0">
                          <a:solidFill>
                            <a:schemeClr val="dk1"/>
                          </a:solidFill>
                          <a:effectLst/>
                          <a:latin typeface="Georgia" pitchFamily="18" charset="0"/>
                          <a:ea typeface="+mn-ea"/>
                          <a:cs typeface="+mn-cs"/>
                        </a:rPr>
                        <a:t>-</a:t>
                      </a:r>
                      <a:endParaRPr lang="en-US" sz="1800" kern="1200" dirty="0">
                        <a:solidFill>
                          <a:schemeClr val="dk1"/>
                        </a:solidFill>
                        <a:effectLst/>
                        <a:latin typeface="Georgia" pitchFamily="18" charset="0"/>
                        <a:ea typeface="+mn-ea"/>
                        <a:cs typeface="+mn-cs"/>
                      </a:endParaRPr>
                    </a:p>
                  </a:txBody>
                  <a:tcPr marL="54155" marR="54155" marT="0" marB="0"/>
                </a:tc>
                <a:tc>
                  <a:txBody>
                    <a:bodyPr/>
                    <a:lstStyle/>
                    <a:p>
                      <a:pPr algn="ctr"/>
                      <a:r>
                        <a:rPr lang="en-US" sz="1800" kern="1200" dirty="0" smtClean="0">
                          <a:solidFill>
                            <a:schemeClr val="dk1"/>
                          </a:solidFill>
                          <a:effectLst/>
                          <a:latin typeface="Georgia" pitchFamily="18" charset="0"/>
                          <a:ea typeface="+mn-ea"/>
                          <a:cs typeface="+mn-cs"/>
                        </a:rPr>
                        <a:t>BAB XA</a:t>
                      </a:r>
                    </a:p>
                    <a:p>
                      <a:pPr algn="ctr"/>
                      <a:r>
                        <a:rPr lang="id-ID" sz="1800" kern="1200" dirty="0" smtClean="0">
                          <a:solidFill>
                            <a:schemeClr val="dk1"/>
                          </a:solidFill>
                          <a:effectLst/>
                          <a:latin typeface="Georgia" pitchFamily="18" charset="0"/>
                          <a:ea typeface="+mn-ea"/>
                          <a:cs typeface="+mn-cs"/>
                        </a:rPr>
                        <a:t>KOORDINASI, PEMANTAUAN</a:t>
                      </a:r>
                      <a:r>
                        <a:rPr lang="en-US" sz="1800" kern="1200" dirty="0" smtClean="0">
                          <a:solidFill>
                            <a:schemeClr val="dk1"/>
                          </a:solidFill>
                          <a:effectLst/>
                          <a:latin typeface="Georgia" pitchFamily="18" charset="0"/>
                          <a:ea typeface="+mn-ea"/>
                          <a:cs typeface="+mn-cs"/>
                        </a:rPr>
                        <a:t>, </a:t>
                      </a:r>
                      <a:r>
                        <a:rPr lang="id-ID" sz="1800" kern="1200" dirty="0" smtClean="0">
                          <a:solidFill>
                            <a:schemeClr val="dk1"/>
                          </a:solidFill>
                          <a:effectLst/>
                          <a:latin typeface="Georgia" pitchFamily="18" charset="0"/>
                          <a:ea typeface="+mn-ea"/>
                          <a:cs typeface="+mn-cs"/>
                        </a:rPr>
                        <a:t>EVALUASI</a:t>
                      </a:r>
                      <a:r>
                        <a:rPr lang="en-US" sz="1800" kern="1200" dirty="0" smtClean="0">
                          <a:solidFill>
                            <a:schemeClr val="dk1"/>
                          </a:solidFill>
                          <a:effectLst/>
                          <a:latin typeface="Georgia" pitchFamily="18" charset="0"/>
                          <a:ea typeface="+mn-ea"/>
                          <a:cs typeface="+mn-cs"/>
                        </a:rPr>
                        <a:t> DAN PELAPORAN</a:t>
                      </a:r>
                    </a:p>
                    <a:p>
                      <a:endParaRPr lang="en-US" sz="1800" kern="1200" dirty="0" smtClean="0">
                        <a:solidFill>
                          <a:schemeClr val="dk1"/>
                        </a:solidFill>
                        <a:effectLst/>
                        <a:latin typeface="Georgia" pitchFamily="18" charset="0"/>
                        <a:ea typeface="+mn-ea"/>
                        <a:cs typeface="+mn-cs"/>
                      </a:endParaRPr>
                    </a:p>
                    <a:p>
                      <a:pPr algn="ctr"/>
                      <a:r>
                        <a:rPr lang="id-ID" sz="1800" kern="1200" dirty="0" smtClean="0">
                          <a:solidFill>
                            <a:schemeClr val="dk1"/>
                          </a:solidFill>
                          <a:effectLst/>
                          <a:latin typeface="Georgia" pitchFamily="18" charset="0"/>
                          <a:ea typeface="+mn-ea"/>
                          <a:cs typeface="+mn-cs"/>
                        </a:rPr>
                        <a:t>Pasal</a:t>
                      </a:r>
                      <a:r>
                        <a:rPr lang="en-US" sz="1800" kern="1200" dirty="0" smtClean="0">
                          <a:solidFill>
                            <a:schemeClr val="dk1"/>
                          </a:solidFill>
                          <a:effectLst/>
                          <a:latin typeface="Georgia" pitchFamily="18" charset="0"/>
                          <a:ea typeface="+mn-ea"/>
                          <a:cs typeface="+mn-cs"/>
                        </a:rPr>
                        <a:t> 73A</a:t>
                      </a:r>
                    </a:p>
                    <a:p>
                      <a:r>
                        <a:rPr lang="en-US" sz="1800" kern="1200" dirty="0" smtClean="0">
                          <a:solidFill>
                            <a:schemeClr val="dk1"/>
                          </a:solidFill>
                          <a:effectLst/>
                          <a:latin typeface="Georgia" pitchFamily="18" charset="0"/>
                          <a:ea typeface="+mn-ea"/>
                          <a:cs typeface="+mn-cs"/>
                        </a:rPr>
                        <a:t> </a:t>
                      </a:r>
                    </a:p>
                    <a:p>
                      <a:pPr lvl="0" algn="just"/>
                      <a:r>
                        <a:rPr lang="en-US" sz="1800" kern="1200" dirty="0" err="1" smtClean="0">
                          <a:solidFill>
                            <a:schemeClr val="dk1"/>
                          </a:solidFill>
                          <a:effectLst/>
                          <a:latin typeface="Georgia" pitchFamily="18" charset="0"/>
                          <a:ea typeface="+mn-ea"/>
                          <a:cs typeface="+mn-cs"/>
                        </a:rPr>
                        <a:t>Dalam</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rangka</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efektivitas</a:t>
                      </a:r>
                      <a:r>
                        <a:rPr lang="en-US" sz="1800" kern="1200" dirty="0" smtClean="0">
                          <a:solidFill>
                            <a:schemeClr val="dk1"/>
                          </a:solidFill>
                          <a:effectLst/>
                          <a:latin typeface="Georgia" pitchFamily="18" charset="0"/>
                          <a:ea typeface="+mn-ea"/>
                          <a:cs typeface="+mn-cs"/>
                        </a:rPr>
                        <a:t> </a:t>
                      </a:r>
                      <a:r>
                        <a:rPr lang="id-ID" sz="1800" kern="1200" dirty="0" smtClean="0">
                          <a:solidFill>
                            <a:schemeClr val="dk1"/>
                          </a:solidFill>
                          <a:effectLst/>
                          <a:latin typeface="Georgia" pitchFamily="18" charset="0"/>
                          <a:ea typeface="+mn-ea"/>
                          <a:cs typeface="+mn-cs"/>
                        </a:rPr>
                        <a:t>penyelenggaraan Perlindungan Anak</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kementerian</a:t>
                      </a:r>
                      <a:r>
                        <a:rPr lang="en-US" sz="1800" kern="1200" dirty="0" smtClean="0">
                          <a:solidFill>
                            <a:schemeClr val="dk1"/>
                          </a:solidFill>
                          <a:effectLst/>
                          <a:latin typeface="Georgia" pitchFamily="18" charset="0"/>
                          <a:ea typeface="+mn-ea"/>
                          <a:cs typeface="+mn-cs"/>
                        </a:rPr>
                        <a:t> yang </a:t>
                      </a:r>
                      <a:r>
                        <a:rPr lang="en-US" sz="1800" kern="1200" dirty="0" err="1" smtClean="0">
                          <a:solidFill>
                            <a:schemeClr val="dk1"/>
                          </a:solidFill>
                          <a:effectLst/>
                          <a:latin typeface="Georgia" pitchFamily="18" charset="0"/>
                          <a:ea typeface="+mn-ea"/>
                          <a:cs typeface="+mn-cs"/>
                        </a:rPr>
                        <a:t>menyelenggarakan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urusan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pemerintahan</a:t>
                      </a:r>
                      <a:r>
                        <a:rPr lang="en-US" sz="1800" kern="1200" dirty="0" smtClean="0">
                          <a:solidFill>
                            <a:schemeClr val="dk1"/>
                          </a:solidFill>
                          <a:effectLst/>
                          <a:latin typeface="Georgia" pitchFamily="18" charset="0"/>
                          <a:ea typeface="+mn-ea"/>
                          <a:cs typeface="+mn-cs"/>
                        </a:rPr>
                        <a:t> di </a:t>
                      </a:r>
                      <a:r>
                        <a:rPr lang="en-US" sz="1800" kern="1200" dirty="0" err="1" smtClean="0">
                          <a:solidFill>
                            <a:schemeClr val="dk1"/>
                          </a:solidFill>
                          <a:effectLst/>
                          <a:latin typeface="Georgia" pitchFamily="18" charset="0"/>
                          <a:ea typeface="+mn-ea"/>
                          <a:cs typeface="+mn-cs"/>
                        </a:rPr>
                        <a:t>bidang</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Perlindungan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Anak</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harus</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melakukan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koordinasi</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lintas</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sektoral</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dengan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lembaga</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terkait</a:t>
                      </a:r>
                      <a:r>
                        <a:rPr lang="en-US" sz="1800" kern="1200" dirty="0" smtClean="0">
                          <a:solidFill>
                            <a:schemeClr val="dk1"/>
                          </a:solidFill>
                          <a:effectLst/>
                          <a:latin typeface="Georgia" pitchFamily="18" charset="0"/>
                          <a:ea typeface="+mn-ea"/>
                          <a:cs typeface="+mn-cs"/>
                        </a:rPr>
                        <a:t>. </a:t>
                      </a:r>
                    </a:p>
                    <a:p>
                      <a:pPr lvl="0" algn="just"/>
                      <a:r>
                        <a:rPr lang="en-US" sz="1800" kern="1200" dirty="0" err="1" smtClean="0">
                          <a:solidFill>
                            <a:schemeClr val="dk1"/>
                          </a:solidFill>
                          <a:effectLst/>
                          <a:latin typeface="Georgia" pitchFamily="18" charset="0"/>
                          <a:ea typeface="+mn-ea"/>
                          <a:cs typeface="+mn-cs"/>
                        </a:rPr>
                        <a:t>Koordinasi</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sebagaimana</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dimaksud</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pada</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ayat</a:t>
                      </a:r>
                      <a:r>
                        <a:rPr lang="en-US" sz="1800" kern="1200" dirty="0" smtClean="0">
                          <a:solidFill>
                            <a:schemeClr val="dk1"/>
                          </a:solidFill>
                          <a:effectLst/>
                          <a:latin typeface="Georgia" pitchFamily="18" charset="0"/>
                          <a:ea typeface="+mn-ea"/>
                          <a:cs typeface="+mn-cs"/>
                        </a:rPr>
                        <a:t> (1) </a:t>
                      </a:r>
                      <a:r>
                        <a:rPr lang="en-US" sz="1800" kern="1200" dirty="0" err="1" smtClean="0">
                          <a:solidFill>
                            <a:schemeClr val="dk1"/>
                          </a:solidFill>
                          <a:effectLst/>
                          <a:latin typeface="Georgia" pitchFamily="18" charset="0"/>
                          <a:ea typeface="+mn-ea"/>
                          <a:cs typeface="+mn-cs"/>
                        </a:rPr>
                        <a:t>dilakukan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melalui</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pemantauan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evaluasi</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dan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pelaporan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penyelenggaraan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Perlindungan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Anak</a:t>
                      </a:r>
                      <a:r>
                        <a:rPr lang="en-US" sz="1800" kern="1200" dirty="0" smtClean="0">
                          <a:solidFill>
                            <a:schemeClr val="dk1"/>
                          </a:solidFill>
                          <a:effectLst/>
                          <a:latin typeface="Georgia" pitchFamily="18" charset="0"/>
                          <a:ea typeface="+mn-ea"/>
                          <a:cs typeface="+mn-cs"/>
                        </a:rPr>
                        <a:t>.</a:t>
                      </a:r>
                    </a:p>
                    <a:p>
                      <a:pPr lvl="0" algn="just"/>
                      <a:r>
                        <a:rPr lang="en-US" sz="1800" kern="1200" dirty="0" err="1" smtClean="0">
                          <a:solidFill>
                            <a:schemeClr val="dk1"/>
                          </a:solidFill>
                          <a:effectLst/>
                          <a:latin typeface="Georgia" pitchFamily="18" charset="0"/>
                          <a:ea typeface="+mn-ea"/>
                          <a:cs typeface="+mn-cs"/>
                        </a:rPr>
                        <a:t>Ketentuan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lebih</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lanjut</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mengenai</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penyelenggaraan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koordinasi</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sebagaimana</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dimaksud</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pada</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ayat</a:t>
                      </a:r>
                      <a:r>
                        <a:rPr lang="en-US" sz="1800" kern="1200" dirty="0" smtClean="0">
                          <a:solidFill>
                            <a:schemeClr val="dk1"/>
                          </a:solidFill>
                          <a:effectLst/>
                          <a:latin typeface="Georgia" pitchFamily="18" charset="0"/>
                          <a:ea typeface="+mn-ea"/>
                          <a:cs typeface="+mn-cs"/>
                        </a:rPr>
                        <a:t> (2) </a:t>
                      </a:r>
                      <a:r>
                        <a:rPr lang="en-US" sz="1800" kern="1200" dirty="0" err="1" smtClean="0">
                          <a:solidFill>
                            <a:schemeClr val="dk1"/>
                          </a:solidFill>
                          <a:effectLst/>
                          <a:latin typeface="Georgia" pitchFamily="18" charset="0"/>
                          <a:ea typeface="+mn-ea"/>
                          <a:cs typeface="+mn-cs"/>
                        </a:rPr>
                        <a:t>diatur</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dengan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Peraturan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Pemerintah</a:t>
                      </a:r>
                      <a:r>
                        <a:rPr lang="en-US" sz="1800" kern="1200" dirty="0" smtClean="0">
                          <a:solidFill>
                            <a:schemeClr val="dk1"/>
                          </a:solidFill>
                          <a:effectLst/>
                          <a:latin typeface="Georgia" pitchFamily="18" charset="0"/>
                          <a:ea typeface="+mn-ea"/>
                          <a:cs typeface="+mn-cs"/>
                        </a:rPr>
                        <a:t>.</a:t>
                      </a:r>
                    </a:p>
                    <a:p>
                      <a:pPr marL="406400" lvl="0" indent="-406400" algn="just">
                        <a:buFont typeface="+mj-lt"/>
                        <a:buNone/>
                      </a:pPr>
                      <a:endParaRPr lang="en-US" sz="1800" kern="1200" dirty="0">
                        <a:solidFill>
                          <a:schemeClr val="dk1"/>
                        </a:solidFill>
                        <a:effectLst/>
                        <a:latin typeface="Georgia" pitchFamily="18" charset="0"/>
                        <a:ea typeface="+mn-ea"/>
                        <a:cs typeface="+mn-cs"/>
                      </a:endParaRPr>
                    </a:p>
                  </a:txBody>
                  <a:tcPr marL="54155" marR="54155" marT="0" marB="0"/>
                </a:tc>
                <a:tc>
                  <a:txBody>
                    <a:bodyPr/>
                    <a:lstStyle/>
                    <a:p>
                      <a:pPr algn="just"/>
                      <a:r>
                        <a:rPr lang="en-US" sz="1800" kern="1200" dirty="0" err="1" smtClean="0">
                          <a:solidFill>
                            <a:schemeClr val="dk1"/>
                          </a:solidFill>
                          <a:effectLst/>
                          <a:latin typeface="Georgia" pitchFamily="18" charset="0"/>
                          <a:ea typeface="+mn-ea"/>
                          <a:cs typeface="+mn-cs"/>
                        </a:rPr>
                        <a:t>Untuk</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memperkuat</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koordinasi</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antarpemerintah</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pemerintah</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daerah</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dan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lembaga</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terkait</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lainnya</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dalam</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mekanisme</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penyelenggaraan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perlindungan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anak</a:t>
                      </a:r>
                      <a:r>
                        <a:rPr lang="en-US" sz="1800" kern="1200" dirty="0" smtClean="0">
                          <a:solidFill>
                            <a:schemeClr val="dk1"/>
                          </a:solidFill>
                          <a:effectLst/>
                          <a:latin typeface="Georgia" pitchFamily="18" charset="0"/>
                          <a:ea typeface="+mn-ea"/>
                          <a:cs typeface="+mn-cs"/>
                        </a:rPr>
                        <a:t> di </a:t>
                      </a:r>
                      <a:r>
                        <a:rPr lang="en-US" sz="1800" kern="1200" dirty="0" err="1" smtClean="0">
                          <a:solidFill>
                            <a:schemeClr val="dk1"/>
                          </a:solidFill>
                          <a:effectLst/>
                          <a:latin typeface="Georgia" pitchFamily="18" charset="0"/>
                          <a:ea typeface="+mn-ea"/>
                          <a:cs typeface="+mn-cs"/>
                        </a:rPr>
                        <a:t>pusat</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dan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daerah</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Mekanisme</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koordinasi</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antar</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lintas</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sektor</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akan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dilakukan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oleh</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Kementerian</a:t>
                      </a:r>
                      <a:r>
                        <a:rPr lang="en-US" sz="1800" kern="1200" dirty="0" smtClean="0">
                          <a:solidFill>
                            <a:schemeClr val="dk1"/>
                          </a:solidFill>
                          <a:effectLst/>
                          <a:latin typeface="Georgia" pitchFamily="18" charset="0"/>
                          <a:ea typeface="+mn-ea"/>
                          <a:cs typeface="+mn-cs"/>
                        </a:rPr>
                        <a:t> yang </a:t>
                      </a:r>
                      <a:r>
                        <a:rPr lang="en-US" sz="1800" kern="1200" dirty="0" err="1" smtClean="0">
                          <a:solidFill>
                            <a:schemeClr val="dk1"/>
                          </a:solidFill>
                          <a:effectLst/>
                          <a:latin typeface="Georgia" pitchFamily="18" charset="0"/>
                          <a:ea typeface="+mn-ea"/>
                          <a:cs typeface="+mn-cs"/>
                        </a:rPr>
                        <a:t>menyelenggarakan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urusan</a:t>
                      </a:r>
                      <a:r>
                        <a:rPr lang="en-US" sz="1800" kern="1200" dirty="0" smtClean="0">
                          <a:solidFill>
                            <a:schemeClr val="dk1"/>
                          </a:solidFill>
                          <a:effectLst/>
                          <a:latin typeface="Georgia" pitchFamily="18" charset="0"/>
                          <a:ea typeface="+mn-ea"/>
                          <a:cs typeface="+mn-cs"/>
                        </a:rPr>
                        <a:t> di </a:t>
                      </a:r>
                      <a:r>
                        <a:rPr lang="en-US" sz="1800" kern="1200" dirty="0" err="1" smtClean="0">
                          <a:solidFill>
                            <a:schemeClr val="dk1"/>
                          </a:solidFill>
                          <a:effectLst/>
                          <a:latin typeface="Georgia" pitchFamily="18" charset="0"/>
                          <a:ea typeface="+mn-ea"/>
                          <a:cs typeface="+mn-cs"/>
                        </a:rPr>
                        <a:t>bidang</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perlindungan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anak</a:t>
                      </a:r>
                      <a:r>
                        <a:rPr lang="en-US" sz="1800" kern="1200" dirty="0" smtClean="0">
                          <a:solidFill>
                            <a:schemeClr val="dk1"/>
                          </a:solidFill>
                          <a:effectLst/>
                          <a:latin typeface="Georgia" pitchFamily="18" charset="0"/>
                          <a:ea typeface="+mn-ea"/>
                          <a:cs typeface="+mn-cs"/>
                        </a:rPr>
                        <a:t>.</a:t>
                      </a:r>
                      <a:endParaRPr lang="en-US" sz="1800" kern="1200" dirty="0">
                        <a:solidFill>
                          <a:schemeClr val="dk1"/>
                        </a:solidFill>
                        <a:effectLst/>
                        <a:latin typeface="Georgia" pitchFamily="18" charset="0"/>
                        <a:ea typeface="+mn-ea"/>
                        <a:cs typeface="+mn-cs"/>
                      </a:endParaRPr>
                    </a:p>
                  </a:txBody>
                  <a:tcPr marL="54155" marR="54155" marT="0" marB="0"/>
                </a:tc>
              </a:tr>
            </a:tbl>
          </a:graphicData>
        </a:graphic>
      </p:graphicFrame>
    </p:spTree>
    <p:extLst>
      <p:ext uri="{BB962C8B-B14F-4D97-AF65-F5344CB8AC3E}">
        <p14:creationId xmlns:p14="http://schemas.microsoft.com/office/powerpoint/2010/main" val="29678477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075996" y="500063"/>
            <a:ext cx="5938838" cy="708025"/>
          </a:xfrm>
          <a:prstGeom prst="rect">
            <a:avLst/>
          </a:prstGeom>
        </p:spPr>
        <p:style>
          <a:lnRef idx="0">
            <a:schemeClr val="accent2"/>
          </a:lnRef>
          <a:fillRef idx="3">
            <a:schemeClr val="accent2"/>
          </a:fillRef>
          <a:effectRef idx="3">
            <a:schemeClr val="accent2"/>
          </a:effectRef>
          <a:fontRef idx="minor">
            <a:schemeClr val="lt1"/>
          </a:fontRef>
        </p:style>
        <p:txBody>
          <a:bodyPr wrap="none">
            <a:spAutoFit/>
          </a:bodyPr>
          <a:lstStyle/>
          <a:p>
            <a:pPr>
              <a:defRPr/>
            </a:pPr>
            <a:r>
              <a:rPr lang="en-US" sz="4000" b="1" dirty="0">
                <a:solidFill>
                  <a:schemeClr val="tx1"/>
                </a:solidFill>
                <a:latin typeface="Georgia" pitchFamily="18" charset="0"/>
              </a:rPr>
              <a:t>Mengapa diperlukan?</a:t>
            </a:r>
          </a:p>
        </p:txBody>
      </p:sp>
      <p:sp>
        <p:nvSpPr>
          <p:cNvPr id="5" name="Rectangle 4"/>
          <p:cNvSpPr/>
          <p:nvPr/>
        </p:nvSpPr>
        <p:spPr>
          <a:xfrm>
            <a:off x="1428750" y="2080419"/>
            <a:ext cx="7429500" cy="1200150"/>
          </a:xfrm>
          <a:prstGeom prst="rect">
            <a:avLst/>
          </a:prstGeom>
          <a:ln/>
        </p:spPr>
        <p:style>
          <a:lnRef idx="1">
            <a:schemeClr val="dk1"/>
          </a:lnRef>
          <a:fillRef idx="2">
            <a:schemeClr val="dk1"/>
          </a:fillRef>
          <a:effectRef idx="1">
            <a:schemeClr val="dk1"/>
          </a:effectRef>
          <a:fontRef idx="minor">
            <a:schemeClr val="dk1"/>
          </a:fontRef>
        </p:style>
        <p:txBody>
          <a:bodyPr>
            <a:spAutoFit/>
          </a:bodyPr>
          <a:lstStyle/>
          <a:p>
            <a:pPr>
              <a:defRPr/>
            </a:pPr>
            <a:r>
              <a:rPr lang="en-US" sz="2400" dirty="0">
                <a:solidFill>
                  <a:schemeClr val="tx1"/>
                </a:solidFill>
                <a:latin typeface="Georgia" pitchFamily="18" charset="0"/>
              </a:rPr>
              <a:t>Anak adalah amanah dan karunia Tuhan YME yang dalam dirinya melekat harkat dan martabat sebagai manusia seutuhnya;</a:t>
            </a:r>
          </a:p>
        </p:txBody>
      </p:sp>
      <p:sp>
        <p:nvSpPr>
          <p:cNvPr id="6" name="Rectangle 5"/>
          <p:cNvSpPr/>
          <p:nvPr/>
        </p:nvSpPr>
        <p:spPr>
          <a:xfrm>
            <a:off x="1428750" y="4005262"/>
            <a:ext cx="7358063" cy="1938338"/>
          </a:xfrm>
          <a:prstGeom prst="rect">
            <a:avLst/>
          </a:prstGeom>
        </p:spPr>
        <p:style>
          <a:lnRef idx="1">
            <a:schemeClr val="dk1"/>
          </a:lnRef>
          <a:fillRef idx="2">
            <a:schemeClr val="dk1"/>
          </a:fillRef>
          <a:effectRef idx="1">
            <a:schemeClr val="dk1"/>
          </a:effectRef>
          <a:fontRef idx="minor">
            <a:schemeClr val="dk1"/>
          </a:fontRef>
        </p:style>
        <p:txBody>
          <a:bodyPr>
            <a:spAutoFit/>
          </a:bodyPr>
          <a:lstStyle/>
          <a:p>
            <a:pPr>
              <a:defRPr/>
            </a:pPr>
            <a:r>
              <a:rPr lang="en-US" sz="2400" dirty="0">
                <a:solidFill>
                  <a:schemeClr val="tx1"/>
                </a:solidFill>
                <a:latin typeface="Georgia" pitchFamily="18" charset="0"/>
              </a:rPr>
              <a:t>Anak adalah tunas, potensi dan generasi muda penerus cita-cita perjuangan bangsa, memiliki peran strategis dan mempunyai ciri dan sifat khusus yang menjamin kelangsungan eksistensi bangsa dan negara pada masa depan.</a:t>
            </a:r>
          </a:p>
        </p:txBody>
      </p:sp>
      <p:sp>
        <p:nvSpPr>
          <p:cNvPr id="7" name="Striped Right Arrow 6"/>
          <p:cNvSpPr/>
          <p:nvPr/>
        </p:nvSpPr>
        <p:spPr>
          <a:xfrm>
            <a:off x="672875" y="2438400"/>
            <a:ext cx="428625" cy="484188"/>
          </a:xfrm>
          <a:prstGeom prst="stripedRightArrow">
            <a:avLst/>
          </a:prstGeom>
        </p:spPr>
        <p:style>
          <a:lnRef idx="1">
            <a:schemeClr val="dk1"/>
          </a:lnRef>
          <a:fillRef idx="2">
            <a:schemeClr val="dk1"/>
          </a:fillRef>
          <a:effectRef idx="1">
            <a:schemeClr val="dk1"/>
          </a:effectRef>
          <a:fontRef idx="minor">
            <a:schemeClr val="dk1"/>
          </a:fontRef>
        </p:style>
        <p:txBody>
          <a:bodyPr anchor="ctr"/>
          <a:lstStyle/>
          <a:p>
            <a:pPr algn="ctr">
              <a:defRPr/>
            </a:pPr>
            <a:endParaRPr lang="en-US"/>
          </a:p>
        </p:txBody>
      </p:sp>
      <p:sp>
        <p:nvSpPr>
          <p:cNvPr id="8" name="Striped Right Arrow 7"/>
          <p:cNvSpPr/>
          <p:nvPr/>
        </p:nvSpPr>
        <p:spPr>
          <a:xfrm>
            <a:off x="857250" y="4732115"/>
            <a:ext cx="428628" cy="484632"/>
          </a:xfrm>
          <a:prstGeom prst="stripedRightArrow">
            <a:avLst/>
          </a:prstGeom>
        </p:spPr>
        <p:style>
          <a:lnRef idx="1">
            <a:schemeClr val="dk1"/>
          </a:lnRef>
          <a:fillRef idx="2">
            <a:schemeClr val="dk1"/>
          </a:fillRef>
          <a:effectRef idx="1">
            <a:schemeClr val="dk1"/>
          </a:effectRef>
          <a:fontRef idx="minor">
            <a:schemeClr val="dk1"/>
          </a:fontRef>
        </p:style>
        <p:txBody>
          <a:bodyPr anchor="ctr"/>
          <a:lstStyle/>
          <a:p>
            <a:pPr algn="ctr">
              <a:defRPr/>
            </a:pPr>
            <a:endParaRPr lang="en-US"/>
          </a:p>
        </p:txBody>
      </p:sp>
    </p:spTree>
    <p:extLst>
      <p:ext uri="{BB962C8B-B14F-4D97-AF65-F5344CB8AC3E}">
        <p14:creationId xmlns:p14="http://schemas.microsoft.com/office/powerpoint/2010/main" val="250172874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1233388959"/>
              </p:ext>
            </p:extLst>
          </p:nvPr>
        </p:nvGraphicFramePr>
        <p:xfrm>
          <a:off x="0" y="-292607"/>
          <a:ext cx="9144000" cy="7150607"/>
        </p:xfrm>
        <a:graphic>
          <a:graphicData uri="http://schemas.openxmlformats.org/drawingml/2006/table">
            <a:tbl>
              <a:tblPr firstRow="1" firstCol="1" bandRow="1">
                <a:tableStyleId>{5C22544A-7EE6-4342-B048-85BDC9FD1C3A}</a:tableStyleId>
              </a:tblPr>
              <a:tblGrid>
                <a:gridCol w="533400"/>
                <a:gridCol w="2133600"/>
                <a:gridCol w="3200400"/>
                <a:gridCol w="3276600"/>
              </a:tblGrid>
              <a:tr h="851858">
                <a:tc>
                  <a:txBody>
                    <a:bodyPr/>
                    <a:lstStyle/>
                    <a:p>
                      <a:pPr algn="ctr">
                        <a:lnSpc>
                          <a:spcPct val="115000"/>
                        </a:lnSpc>
                        <a:spcAft>
                          <a:spcPts val="0"/>
                        </a:spcAft>
                      </a:pPr>
                      <a:r>
                        <a:rPr lang="en-US" sz="1600" dirty="0" smtClean="0">
                          <a:solidFill>
                            <a:schemeClr val="tx1"/>
                          </a:solidFill>
                          <a:effectLst/>
                          <a:latin typeface="Georgia" pitchFamily="18" charset="0"/>
                        </a:rPr>
                        <a:t>No.</a:t>
                      </a:r>
                      <a:endParaRPr lang="en-US" sz="1600" dirty="0">
                        <a:solidFill>
                          <a:schemeClr val="tx1"/>
                        </a:solidFill>
                        <a:effectLst/>
                        <a:latin typeface="Georgia" pitchFamily="18" charset="0"/>
                        <a:ea typeface="Calibri"/>
                        <a:cs typeface="Times New Roman"/>
                      </a:endParaRPr>
                    </a:p>
                  </a:txBody>
                  <a:tcPr marL="54155" marR="54155" marT="0" marB="0"/>
                </a:tc>
                <a:tc>
                  <a:txBody>
                    <a:bodyPr/>
                    <a:lstStyle/>
                    <a:p>
                      <a:pPr algn="ctr">
                        <a:lnSpc>
                          <a:spcPct val="115000"/>
                        </a:lnSpc>
                        <a:spcAft>
                          <a:spcPts val="0"/>
                        </a:spcAft>
                      </a:pPr>
                      <a:r>
                        <a:rPr lang="en-US" sz="1600" dirty="0" err="1" smtClean="0">
                          <a:solidFill>
                            <a:schemeClr val="tx1"/>
                          </a:solidFill>
                          <a:effectLst/>
                          <a:latin typeface="Georgia" pitchFamily="18" charset="0"/>
                        </a:rPr>
                        <a:t>Undang-Undang</a:t>
                      </a:r>
                      <a:r>
                        <a:rPr lang="en-US" sz="1600" dirty="0" smtClean="0">
                          <a:solidFill>
                            <a:schemeClr val="tx1"/>
                          </a:solidFill>
                          <a:effectLst/>
                          <a:latin typeface="Georgia" pitchFamily="18" charset="0"/>
                        </a:rPr>
                        <a:t>  </a:t>
                      </a:r>
                      <a:r>
                        <a:rPr lang="en-US" sz="1600" dirty="0" err="1" smtClean="0">
                          <a:solidFill>
                            <a:schemeClr val="tx1"/>
                          </a:solidFill>
                          <a:effectLst/>
                          <a:latin typeface="Georgia" pitchFamily="18" charset="0"/>
                        </a:rPr>
                        <a:t>Nomor</a:t>
                      </a:r>
                      <a:r>
                        <a:rPr lang="en-US" sz="1600" dirty="0" smtClean="0">
                          <a:solidFill>
                            <a:schemeClr val="tx1"/>
                          </a:solidFill>
                          <a:effectLst/>
                          <a:latin typeface="Georgia" pitchFamily="18" charset="0"/>
                        </a:rPr>
                        <a:t> 23 </a:t>
                      </a:r>
                      <a:r>
                        <a:rPr lang="en-US" sz="1600" dirty="0" err="1" smtClean="0">
                          <a:solidFill>
                            <a:schemeClr val="tx1"/>
                          </a:solidFill>
                          <a:effectLst/>
                          <a:latin typeface="Georgia" pitchFamily="18" charset="0"/>
                        </a:rPr>
                        <a:t>Tahun</a:t>
                      </a:r>
                      <a:r>
                        <a:rPr lang="en-US" sz="1600" dirty="0" smtClean="0">
                          <a:solidFill>
                            <a:schemeClr val="tx1"/>
                          </a:solidFill>
                          <a:effectLst/>
                          <a:latin typeface="Georgia" pitchFamily="18" charset="0"/>
                        </a:rPr>
                        <a:t> 2002 </a:t>
                      </a:r>
                      <a:endParaRPr lang="en-US" sz="1600" dirty="0">
                        <a:solidFill>
                          <a:schemeClr val="tx1"/>
                        </a:solidFill>
                        <a:effectLst/>
                        <a:latin typeface="Georgia" pitchFamily="18" charset="0"/>
                        <a:ea typeface="Calibri"/>
                        <a:cs typeface="Times New Roman"/>
                      </a:endParaRPr>
                    </a:p>
                  </a:txBody>
                  <a:tcPr marL="54155" marR="54155" marT="0" marB="0"/>
                </a:tc>
                <a:tc>
                  <a:txBody>
                    <a:bodyPr/>
                    <a:lstStyle/>
                    <a:p>
                      <a:pPr algn="ctr">
                        <a:lnSpc>
                          <a:spcPct val="115000"/>
                        </a:lnSpc>
                        <a:spcAft>
                          <a:spcPts val="0"/>
                        </a:spcAft>
                      </a:pPr>
                      <a:r>
                        <a:rPr lang="en-US" sz="1600" dirty="0" err="1" smtClean="0">
                          <a:solidFill>
                            <a:schemeClr val="tx1"/>
                          </a:solidFill>
                          <a:effectLst/>
                          <a:latin typeface="Georgia" pitchFamily="18" charset="0"/>
                        </a:rPr>
                        <a:t>Undang-Undang</a:t>
                      </a:r>
                      <a:r>
                        <a:rPr lang="en-US" sz="1600" dirty="0" smtClean="0">
                          <a:solidFill>
                            <a:schemeClr val="tx1"/>
                          </a:solidFill>
                          <a:effectLst/>
                          <a:latin typeface="Georgia" pitchFamily="18" charset="0"/>
                        </a:rPr>
                        <a:t>  </a:t>
                      </a:r>
                      <a:r>
                        <a:rPr lang="en-US" sz="1600" dirty="0" err="1" smtClean="0">
                          <a:solidFill>
                            <a:schemeClr val="tx1"/>
                          </a:solidFill>
                          <a:effectLst/>
                          <a:latin typeface="Georgia" pitchFamily="18" charset="0"/>
                        </a:rPr>
                        <a:t>Nomor</a:t>
                      </a:r>
                      <a:r>
                        <a:rPr lang="en-US" sz="1600" dirty="0" smtClean="0">
                          <a:solidFill>
                            <a:schemeClr val="tx1"/>
                          </a:solidFill>
                          <a:effectLst/>
                          <a:latin typeface="Georgia" pitchFamily="18" charset="0"/>
                        </a:rPr>
                        <a:t> 35 </a:t>
                      </a:r>
                      <a:r>
                        <a:rPr lang="en-US" sz="1600" dirty="0" err="1" smtClean="0">
                          <a:solidFill>
                            <a:schemeClr val="tx1"/>
                          </a:solidFill>
                          <a:effectLst/>
                          <a:latin typeface="Georgia" pitchFamily="18" charset="0"/>
                        </a:rPr>
                        <a:t>Tahun</a:t>
                      </a:r>
                      <a:r>
                        <a:rPr lang="en-US" sz="1600" dirty="0" smtClean="0">
                          <a:solidFill>
                            <a:schemeClr val="tx1"/>
                          </a:solidFill>
                          <a:effectLst/>
                          <a:latin typeface="Georgia" pitchFamily="18" charset="0"/>
                        </a:rPr>
                        <a:t> 2014</a:t>
                      </a:r>
                      <a:endParaRPr lang="en-US" sz="1600" dirty="0">
                        <a:solidFill>
                          <a:schemeClr val="tx1"/>
                        </a:solidFill>
                        <a:effectLst/>
                        <a:latin typeface="Georgia" pitchFamily="18" charset="0"/>
                        <a:ea typeface="Calibri"/>
                        <a:cs typeface="Times New Roman"/>
                      </a:endParaRPr>
                    </a:p>
                  </a:txBody>
                  <a:tcPr marL="54155" marR="54155" marT="0" marB="0"/>
                </a:tc>
                <a:tc>
                  <a:txBody>
                    <a:bodyPr/>
                    <a:lstStyle/>
                    <a:p>
                      <a:pPr algn="ctr">
                        <a:lnSpc>
                          <a:spcPct val="115000"/>
                        </a:lnSpc>
                        <a:spcAft>
                          <a:spcPts val="0"/>
                        </a:spcAft>
                      </a:pPr>
                      <a:r>
                        <a:rPr lang="en-US" sz="1800" dirty="0" err="1" smtClean="0">
                          <a:solidFill>
                            <a:schemeClr val="tx1"/>
                          </a:solidFill>
                          <a:effectLst/>
                          <a:latin typeface="Georgia" pitchFamily="18" charset="0"/>
                          <a:ea typeface="+mn-ea"/>
                          <a:cs typeface="+mn-cs"/>
                        </a:rPr>
                        <a:t>Keterangan</a:t>
                      </a:r>
                      <a:r>
                        <a:rPr lang="en-US" sz="1800" baseline="0" dirty="0" smtClean="0">
                          <a:solidFill>
                            <a:schemeClr val="tx1"/>
                          </a:solidFill>
                          <a:effectLst/>
                          <a:latin typeface="Georgia" pitchFamily="18" charset="0"/>
                          <a:ea typeface="+mn-ea"/>
                          <a:cs typeface="+mn-cs"/>
                        </a:rPr>
                        <a:t> </a:t>
                      </a:r>
                    </a:p>
                    <a:p>
                      <a:pPr algn="ctr">
                        <a:lnSpc>
                          <a:spcPct val="115000"/>
                        </a:lnSpc>
                        <a:spcAft>
                          <a:spcPts val="0"/>
                        </a:spcAft>
                      </a:pPr>
                      <a:r>
                        <a:rPr lang="en-US" sz="1800" baseline="0" dirty="0" err="1" smtClean="0">
                          <a:solidFill>
                            <a:schemeClr val="tx1"/>
                          </a:solidFill>
                          <a:effectLst/>
                          <a:latin typeface="Georgia" pitchFamily="18" charset="0"/>
                          <a:ea typeface="+mn-ea"/>
                          <a:cs typeface="+mn-cs"/>
                        </a:rPr>
                        <a:t>Perubahan</a:t>
                      </a:r>
                      <a:endParaRPr lang="en-US" sz="1800" dirty="0">
                        <a:solidFill>
                          <a:schemeClr val="tx1"/>
                        </a:solidFill>
                        <a:effectLst/>
                        <a:latin typeface="Georgia" pitchFamily="18" charset="0"/>
                        <a:ea typeface="Calibri"/>
                        <a:cs typeface="Times New Roman"/>
                      </a:endParaRPr>
                    </a:p>
                  </a:txBody>
                  <a:tcPr marL="54155" marR="54155" marT="0" marB="0"/>
                </a:tc>
              </a:tr>
              <a:tr h="6298749">
                <a:tc>
                  <a:txBody>
                    <a:bodyPr/>
                    <a:lstStyle/>
                    <a:p>
                      <a:pPr marL="0" lvl="0" indent="0">
                        <a:lnSpc>
                          <a:spcPct val="115000"/>
                        </a:lnSpc>
                        <a:spcAft>
                          <a:spcPts val="0"/>
                        </a:spcAft>
                        <a:buFont typeface="+mj-lt"/>
                        <a:buNone/>
                        <a:tabLst>
                          <a:tab pos="83820" algn="l"/>
                        </a:tabLst>
                      </a:pPr>
                      <a:r>
                        <a:rPr lang="en-US" sz="1600" dirty="0" smtClean="0">
                          <a:solidFill>
                            <a:schemeClr val="tx1"/>
                          </a:solidFill>
                          <a:effectLst/>
                          <a:latin typeface="Georgia" pitchFamily="18" charset="0"/>
                        </a:rPr>
                        <a:t>15. </a:t>
                      </a:r>
                      <a:endParaRPr lang="en-US" sz="1600" dirty="0">
                        <a:solidFill>
                          <a:schemeClr val="tx1"/>
                        </a:solidFill>
                        <a:effectLst/>
                        <a:latin typeface="Georgia" pitchFamily="18" charset="0"/>
                        <a:ea typeface="Calibri"/>
                        <a:cs typeface="Times New Roman"/>
                      </a:endParaRPr>
                    </a:p>
                  </a:txBody>
                  <a:tcPr marL="54155" marR="54155" marT="0" marB="0"/>
                </a:tc>
                <a:tc>
                  <a:txBody>
                    <a:bodyPr/>
                    <a:lstStyle/>
                    <a:p>
                      <a:pPr algn="ctr"/>
                      <a:r>
                        <a:rPr lang="id-ID" sz="1800" kern="1200" dirty="0" smtClean="0">
                          <a:solidFill>
                            <a:schemeClr val="dk1"/>
                          </a:solidFill>
                          <a:effectLst/>
                          <a:latin typeface="Georgia" pitchFamily="18" charset="0"/>
                          <a:ea typeface="+mn-ea"/>
                          <a:cs typeface="+mn-cs"/>
                        </a:rPr>
                        <a:t>Pasal 74</a:t>
                      </a:r>
                      <a:endParaRPr lang="en-US" sz="1800" kern="1200" dirty="0" smtClean="0">
                        <a:solidFill>
                          <a:schemeClr val="dk1"/>
                        </a:solidFill>
                        <a:effectLst/>
                        <a:latin typeface="Georgia" pitchFamily="18" charset="0"/>
                        <a:ea typeface="+mn-ea"/>
                        <a:cs typeface="+mn-cs"/>
                      </a:endParaRPr>
                    </a:p>
                    <a:p>
                      <a:pPr algn="just"/>
                      <a:endParaRPr lang="en-US" sz="1800" kern="1200" dirty="0" smtClean="0">
                        <a:solidFill>
                          <a:schemeClr val="dk1"/>
                        </a:solidFill>
                        <a:effectLst/>
                        <a:latin typeface="Georgia" pitchFamily="18" charset="0"/>
                        <a:ea typeface="+mn-ea"/>
                        <a:cs typeface="+mn-cs"/>
                      </a:endParaRPr>
                    </a:p>
                    <a:p>
                      <a:pPr algn="just"/>
                      <a:r>
                        <a:rPr lang="id-ID" sz="1800" kern="1200" dirty="0" smtClean="0">
                          <a:solidFill>
                            <a:schemeClr val="dk1"/>
                          </a:solidFill>
                          <a:effectLst/>
                          <a:latin typeface="Georgia" pitchFamily="18" charset="0"/>
                          <a:ea typeface="+mn-ea"/>
                          <a:cs typeface="+mn-cs"/>
                        </a:rPr>
                        <a:t>Dalam rangka meningkatkan efektivitas penyelenggaraan perlindungan anak, dengan undang-undang ini dibentuk Komisi Perlindungan Anak Indonesia yang bersifat independen.</a:t>
                      </a:r>
                      <a:endParaRPr lang="en-US" sz="1800" kern="1200" dirty="0">
                        <a:solidFill>
                          <a:schemeClr val="dk1"/>
                        </a:solidFill>
                        <a:effectLst/>
                        <a:latin typeface="Georgia" pitchFamily="18" charset="0"/>
                        <a:ea typeface="+mn-ea"/>
                        <a:cs typeface="+mn-cs"/>
                      </a:endParaRPr>
                    </a:p>
                  </a:txBody>
                  <a:tcPr marL="54155" marR="54155" marT="0" marB="0"/>
                </a:tc>
                <a:tc>
                  <a:txBody>
                    <a:bodyPr/>
                    <a:lstStyle/>
                    <a:p>
                      <a:pPr algn="ctr"/>
                      <a:r>
                        <a:rPr lang="id-ID" sz="1800" kern="1200" dirty="0" smtClean="0">
                          <a:solidFill>
                            <a:schemeClr val="dk1"/>
                          </a:solidFill>
                          <a:effectLst/>
                          <a:latin typeface="Georgia" pitchFamily="18" charset="0"/>
                          <a:ea typeface="+mn-ea"/>
                          <a:cs typeface="+mn-cs"/>
                        </a:rPr>
                        <a:t>Pasal 74</a:t>
                      </a:r>
                      <a:endParaRPr lang="en-US" sz="1800" kern="1200" dirty="0" smtClean="0">
                        <a:solidFill>
                          <a:schemeClr val="dk1"/>
                        </a:solidFill>
                        <a:effectLst/>
                        <a:latin typeface="Georgia" pitchFamily="18" charset="0"/>
                        <a:ea typeface="+mn-ea"/>
                        <a:cs typeface="+mn-cs"/>
                      </a:endParaRPr>
                    </a:p>
                    <a:p>
                      <a:r>
                        <a:rPr lang="en-US" sz="1800" kern="1200" dirty="0" smtClean="0">
                          <a:solidFill>
                            <a:schemeClr val="dk1"/>
                          </a:solidFill>
                          <a:effectLst/>
                          <a:latin typeface="Georgia" pitchFamily="18" charset="0"/>
                          <a:ea typeface="+mn-ea"/>
                          <a:cs typeface="+mn-cs"/>
                        </a:rPr>
                        <a:t> </a:t>
                      </a:r>
                    </a:p>
                    <a:p>
                      <a:pPr marL="342900" lvl="0" indent="-342900" algn="just">
                        <a:buFont typeface="+mj-lt"/>
                        <a:buAutoNum type="arabicParenR"/>
                      </a:pPr>
                      <a:r>
                        <a:rPr lang="id-ID" sz="1800" kern="1200" dirty="0" smtClean="0">
                          <a:solidFill>
                            <a:schemeClr val="dk1"/>
                          </a:solidFill>
                          <a:effectLst/>
                          <a:latin typeface="Georgia" pitchFamily="18" charset="0"/>
                          <a:ea typeface="+mn-ea"/>
                          <a:cs typeface="+mn-cs"/>
                        </a:rPr>
                        <a:t>Dalam rangka </a:t>
                      </a:r>
                      <a:r>
                        <a:rPr lang="en-US" sz="1800" kern="1200" dirty="0" err="1" smtClean="0">
                          <a:solidFill>
                            <a:schemeClr val="dk1"/>
                          </a:solidFill>
                          <a:effectLst/>
                          <a:latin typeface="Georgia" pitchFamily="18" charset="0"/>
                          <a:ea typeface="+mn-ea"/>
                          <a:cs typeface="+mn-cs"/>
                        </a:rPr>
                        <a:t>meningkatkan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efektivitas</a:t>
                      </a:r>
                      <a:r>
                        <a:rPr lang="en-US" sz="1800" kern="1200" dirty="0" smtClean="0">
                          <a:solidFill>
                            <a:schemeClr val="dk1"/>
                          </a:solidFill>
                          <a:effectLst/>
                          <a:latin typeface="Georgia" pitchFamily="18" charset="0"/>
                          <a:ea typeface="+mn-ea"/>
                          <a:cs typeface="+mn-cs"/>
                        </a:rPr>
                        <a:t> </a:t>
                      </a:r>
                      <a:r>
                        <a:rPr lang="en-US" sz="1800" b="1" kern="1200" dirty="0" err="1" smtClean="0">
                          <a:solidFill>
                            <a:schemeClr val="dk1"/>
                          </a:solidFill>
                          <a:effectLst/>
                          <a:latin typeface="Georgia" pitchFamily="18" charset="0"/>
                          <a:ea typeface="+mn-ea"/>
                          <a:cs typeface="+mn-cs"/>
                        </a:rPr>
                        <a:t>pengawasan</a:t>
                      </a:r>
                      <a:r>
                        <a:rPr lang="en-US" sz="1800" b="1" kern="1200" dirty="0" smtClean="0">
                          <a:solidFill>
                            <a:schemeClr val="dk1"/>
                          </a:solidFill>
                          <a:effectLst/>
                          <a:latin typeface="Georgia" pitchFamily="18" charset="0"/>
                          <a:ea typeface="+mn-ea"/>
                          <a:cs typeface="+mn-cs"/>
                        </a:rPr>
                        <a:t> </a:t>
                      </a:r>
                      <a:r>
                        <a:rPr lang="en-US" sz="1800" b="1" kern="1200" dirty="0" err="1" smtClean="0">
                          <a:solidFill>
                            <a:schemeClr val="dk1"/>
                          </a:solidFill>
                          <a:effectLst/>
                          <a:latin typeface="Georgia" pitchFamily="18" charset="0"/>
                          <a:ea typeface="+mn-ea"/>
                          <a:cs typeface="+mn-cs"/>
                        </a:rPr>
                        <a:t>penyelenggaraan</a:t>
                      </a:r>
                      <a:r>
                        <a:rPr lang="en-US" sz="1800" b="1" kern="1200" dirty="0" smtClean="0">
                          <a:solidFill>
                            <a:schemeClr val="dk1"/>
                          </a:solidFill>
                          <a:effectLst/>
                          <a:latin typeface="Georgia" pitchFamily="18" charset="0"/>
                          <a:ea typeface="+mn-ea"/>
                          <a:cs typeface="+mn-cs"/>
                        </a:rPr>
                        <a:t> </a:t>
                      </a:r>
                      <a:r>
                        <a:rPr lang="en-US" sz="1800" b="1" kern="1200" dirty="0" err="1" smtClean="0">
                          <a:solidFill>
                            <a:schemeClr val="dk1"/>
                          </a:solidFill>
                          <a:effectLst/>
                          <a:latin typeface="Georgia" pitchFamily="18" charset="0"/>
                          <a:ea typeface="+mn-ea"/>
                          <a:cs typeface="+mn-cs"/>
                        </a:rPr>
                        <a:t>pemenuhan</a:t>
                      </a:r>
                      <a:r>
                        <a:rPr lang="en-US" sz="1800" b="1" kern="1200" dirty="0" smtClean="0">
                          <a:solidFill>
                            <a:schemeClr val="dk1"/>
                          </a:solidFill>
                          <a:effectLst/>
                          <a:latin typeface="Georgia" pitchFamily="18" charset="0"/>
                          <a:ea typeface="+mn-ea"/>
                          <a:cs typeface="+mn-cs"/>
                        </a:rPr>
                        <a:t> </a:t>
                      </a:r>
                      <a:r>
                        <a:rPr lang="en-US" sz="1800" b="1" kern="1200" dirty="0" err="1" smtClean="0">
                          <a:solidFill>
                            <a:schemeClr val="dk1"/>
                          </a:solidFill>
                          <a:effectLst/>
                          <a:latin typeface="Georgia" pitchFamily="18" charset="0"/>
                          <a:ea typeface="+mn-ea"/>
                          <a:cs typeface="+mn-cs"/>
                        </a:rPr>
                        <a:t>Hak</a:t>
                      </a:r>
                      <a:r>
                        <a:rPr lang="id-ID" sz="1800" b="1" kern="1200" dirty="0" smtClean="0">
                          <a:solidFill>
                            <a:schemeClr val="dk1"/>
                          </a:solidFill>
                          <a:effectLst/>
                          <a:latin typeface="Georgia" pitchFamily="18" charset="0"/>
                          <a:ea typeface="+mn-ea"/>
                          <a:cs typeface="+mn-cs"/>
                        </a:rPr>
                        <a:t> Anak</a:t>
                      </a:r>
                      <a:r>
                        <a:rPr lang="id-ID" sz="1800" kern="1200" dirty="0" smtClean="0">
                          <a:solidFill>
                            <a:schemeClr val="dk1"/>
                          </a:solidFill>
                          <a:effectLst/>
                          <a:latin typeface="Georgia" pitchFamily="18" charset="0"/>
                          <a:ea typeface="+mn-ea"/>
                          <a:cs typeface="+mn-cs"/>
                        </a:rPr>
                        <a:t>, dengan Undang-Undang ini dibentuk Komisi Perlindungan Anak Indonesia</a:t>
                      </a:r>
                      <a:r>
                        <a:rPr lang="en-US" sz="1800" kern="1200" dirty="0" smtClean="0">
                          <a:solidFill>
                            <a:schemeClr val="dk1"/>
                          </a:solidFill>
                          <a:effectLst/>
                          <a:latin typeface="Georgia" pitchFamily="18" charset="0"/>
                          <a:ea typeface="+mn-ea"/>
                          <a:cs typeface="+mn-cs"/>
                        </a:rPr>
                        <a:t> yang </a:t>
                      </a:r>
                      <a:r>
                        <a:rPr lang="en-US" sz="1800" kern="1200" dirty="0" err="1" smtClean="0">
                          <a:solidFill>
                            <a:schemeClr val="dk1"/>
                          </a:solidFill>
                          <a:effectLst/>
                          <a:latin typeface="Georgia" pitchFamily="18" charset="0"/>
                          <a:ea typeface="+mn-ea"/>
                          <a:cs typeface="+mn-cs"/>
                        </a:rPr>
                        <a:t>bersifat</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independen</a:t>
                      </a:r>
                      <a:r>
                        <a:rPr lang="en-US" sz="1800" kern="1200" dirty="0" smtClean="0">
                          <a:solidFill>
                            <a:schemeClr val="dk1"/>
                          </a:solidFill>
                          <a:effectLst/>
                          <a:latin typeface="Georgia" pitchFamily="18" charset="0"/>
                          <a:ea typeface="+mn-ea"/>
                          <a:cs typeface="+mn-cs"/>
                        </a:rPr>
                        <a:t>.</a:t>
                      </a:r>
                    </a:p>
                    <a:p>
                      <a:pPr marL="342900" indent="-342900" algn="just">
                        <a:buFont typeface="+mj-lt"/>
                        <a:buAutoNum type="arabicParenR"/>
                      </a:pPr>
                      <a:r>
                        <a:rPr lang="en-US" sz="1800" b="1" kern="1200" dirty="0" err="1" smtClean="0">
                          <a:solidFill>
                            <a:schemeClr val="dk1"/>
                          </a:solidFill>
                          <a:effectLst/>
                          <a:latin typeface="Georgia" pitchFamily="18" charset="0"/>
                          <a:ea typeface="+mn-ea"/>
                          <a:cs typeface="+mn-cs"/>
                        </a:rPr>
                        <a:t>Dalam</a:t>
                      </a:r>
                      <a:r>
                        <a:rPr lang="en-US" sz="1800" b="1" kern="1200" dirty="0" smtClean="0">
                          <a:solidFill>
                            <a:schemeClr val="dk1"/>
                          </a:solidFill>
                          <a:effectLst/>
                          <a:latin typeface="Georgia" pitchFamily="18" charset="0"/>
                          <a:ea typeface="+mn-ea"/>
                          <a:cs typeface="+mn-cs"/>
                        </a:rPr>
                        <a:t> </a:t>
                      </a:r>
                      <a:r>
                        <a:rPr lang="en-US" sz="1800" b="1" kern="1200" dirty="0" err="1" smtClean="0">
                          <a:solidFill>
                            <a:schemeClr val="dk1"/>
                          </a:solidFill>
                          <a:effectLst/>
                          <a:latin typeface="Georgia" pitchFamily="18" charset="0"/>
                          <a:ea typeface="+mn-ea"/>
                          <a:cs typeface="+mn-cs"/>
                        </a:rPr>
                        <a:t>hal</a:t>
                      </a:r>
                      <a:r>
                        <a:rPr lang="en-US" sz="1800" b="1" kern="1200" dirty="0" smtClean="0">
                          <a:solidFill>
                            <a:schemeClr val="dk1"/>
                          </a:solidFill>
                          <a:effectLst/>
                          <a:latin typeface="Georgia" pitchFamily="18" charset="0"/>
                          <a:ea typeface="+mn-ea"/>
                          <a:cs typeface="+mn-cs"/>
                        </a:rPr>
                        <a:t> </a:t>
                      </a:r>
                      <a:r>
                        <a:rPr lang="en-US" sz="1800" b="1" kern="1200" dirty="0" err="1" smtClean="0">
                          <a:solidFill>
                            <a:schemeClr val="dk1"/>
                          </a:solidFill>
                          <a:effectLst/>
                          <a:latin typeface="Georgia" pitchFamily="18" charset="0"/>
                          <a:ea typeface="+mn-ea"/>
                          <a:cs typeface="+mn-cs"/>
                        </a:rPr>
                        <a:t>diperlukan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Pemerintah</a:t>
                      </a:r>
                      <a:r>
                        <a:rPr lang="en-US" sz="1800" kern="1200" dirty="0" smtClean="0">
                          <a:solidFill>
                            <a:schemeClr val="dk1"/>
                          </a:solidFill>
                          <a:effectLst/>
                          <a:latin typeface="Georgia" pitchFamily="18" charset="0"/>
                          <a:ea typeface="+mn-ea"/>
                          <a:cs typeface="+mn-cs"/>
                        </a:rPr>
                        <a:t> Daerah </a:t>
                      </a:r>
                      <a:r>
                        <a:rPr lang="en-US" sz="1800" b="1" kern="1200" dirty="0" err="1" smtClean="0">
                          <a:solidFill>
                            <a:schemeClr val="dk1"/>
                          </a:solidFill>
                          <a:effectLst/>
                          <a:latin typeface="Georgia" pitchFamily="18" charset="0"/>
                          <a:ea typeface="+mn-ea"/>
                          <a:cs typeface="+mn-cs"/>
                        </a:rPr>
                        <a:t>dapat</a:t>
                      </a:r>
                      <a:r>
                        <a:rPr lang="en-US" sz="1800" b="1" kern="1200" dirty="0" smtClean="0">
                          <a:solidFill>
                            <a:schemeClr val="dk1"/>
                          </a:solidFill>
                          <a:effectLst/>
                          <a:latin typeface="Georgia" pitchFamily="18" charset="0"/>
                          <a:ea typeface="+mn-ea"/>
                          <a:cs typeface="+mn-cs"/>
                        </a:rPr>
                        <a:t> </a:t>
                      </a:r>
                      <a:r>
                        <a:rPr lang="en-US" sz="1800" b="1" kern="1200" dirty="0" err="1" smtClean="0">
                          <a:solidFill>
                            <a:schemeClr val="dk1"/>
                          </a:solidFill>
                          <a:effectLst/>
                          <a:latin typeface="Georgia" pitchFamily="18" charset="0"/>
                          <a:ea typeface="+mn-ea"/>
                          <a:cs typeface="+mn-cs"/>
                        </a:rPr>
                        <a:t>membentuk</a:t>
                      </a:r>
                      <a:r>
                        <a:rPr lang="en-US" sz="1800" b="1" kern="1200" dirty="0" smtClean="0">
                          <a:solidFill>
                            <a:schemeClr val="dk1"/>
                          </a:solidFill>
                          <a:effectLst/>
                          <a:latin typeface="Georgia" pitchFamily="18" charset="0"/>
                          <a:ea typeface="+mn-ea"/>
                          <a:cs typeface="+mn-cs"/>
                        </a:rPr>
                        <a:t> </a:t>
                      </a:r>
                      <a:r>
                        <a:rPr lang="en-US" sz="1800" b="1" kern="1200" dirty="0" err="1" smtClean="0">
                          <a:solidFill>
                            <a:schemeClr val="dk1"/>
                          </a:solidFill>
                          <a:effectLst/>
                          <a:latin typeface="Georgia" pitchFamily="18" charset="0"/>
                          <a:ea typeface="+mn-ea"/>
                          <a:cs typeface="+mn-cs"/>
                        </a:rPr>
                        <a:t>Komisi</a:t>
                      </a:r>
                      <a:r>
                        <a:rPr lang="en-US" sz="1800" b="1" kern="1200" dirty="0" smtClean="0">
                          <a:solidFill>
                            <a:schemeClr val="dk1"/>
                          </a:solidFill>
                          <a:effectLst/>
                          <a:latin typeface="Georgia" pitchFamily="18" charset="0"/>
                          <a:ea typeface="+mn-ea"/>
                          <a:cs typeface="+mn-cs"/>
                        </a:rPr>
                        <a:t> </a:t>
                      </a:r>
                      <a:r>
                        <a:rPr lang="en-US" sz="1800" b="1" kern="1200" dirty="0" err="1" smtClean="0">
                          <a:solidFill>
                            <a:schemeClr val="dk1"/>
                          </a:solidFill>
                          <a:effectLst/>
                          <a:latin typeface="Georgia" pitchFamily="18" charset="0"/>
                          <a:ea typeface="+mn-ea"/>
                          <a:cs typeface="+mn-cs"/>
                        </a:rPr>
                        <a:t>Perlindungan</a:t>
                      </a:r>
                      <a:r>
                        <a:rPr lang="en-US" sz="1800" b="1" kern="1200" dirty="0" smtClean="0">
                          <a:solidFill>
                            <a:schemeClr val="dk1"/>
                          </a:solidFill>
                          <a:effectLst/>
                          <a:latin typeface="Georgia" pitchFamily="18" charset="0"/>
                          <a:ea typeface="+mn-ea"/>
                          <a:cs typeface="+mn-cs"/>
                        </a:rPr>
                        <a:t> </a:t>
                      </a:r>
                      <a:r>
                        <a:rPr lang="en-US" sz="1800" b="1" kern="1200" dirty="0" err="1" smtClean="0">
                          <a:solidFill>
                            <a:schemeClr val="dk1"/>
                          </a:solidFill>
                          <a:effectLst/>
                          <a:latin typeface="Georgia" pitchFamily="18" charset="0"/>
                          <a:ea typeface="+mn-ea"/>
                          <a:cs typeface="+mn-cs"/>
                        </a:rPr>
                        <a:t>Anak</a:t>
                      </a:r>
                      <a:r>
                        <a:rPr lang="en-US" sz="1800" b="1" kern="1200" dirty="0" smtClean="0">
                          <a:solidFill>
                            <a:schemeClr val="dk1"/>
                          </a:solidFill>
                          <a:effectLst/>
                          <a:latin typeface="Georgia" pitchFamily="18" charset="0"/>
                          <a:ea typeface="+mn-ea"/>
                          <a:cs typeface="+mn-cs"/>
                        </a:rPr>
                        <a:t> Daerah </a:t>
                      </a:r>
                      <a:r>
                        <a:rPr lang="en-US" sz="1800" b="1" kern="1200" dirty="0" err="1" smtClean="0">
                          <a:solidFill>
                            <a:schemeClr val="dk1"/>
                          </a:solidFill>
                          <a:effectLst/>
                          <a:latin typeface="Georgia" pitchFamily="18" charset="0"/>
                          <a:ea typeface="+mn-ea"/>
                          <a:cs typeface="+mn-cs"/>
                        </a:rPr>
                        <a:t>atau</a:t>
                      </a:r>
                      <a:r>
                        <a:rPr lang="en-US" sz="1800" b="1"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lembaga</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lainnya</a:t>
                      </a:r>
                      <a:r>
                        <a:rPr lang="en-US" sz="1800" kern="1200" dirty="0" smtClean="0">
                          <a:solidFill>
                            <a:schemeClr val="dk1"/>
                          </a:solidFill>
                          <a:effectLst/>
                          <a:latin typeface="Georgia" pitchFamily="18" charset="0"/>
                          <a:ea typeface="+mn-ea"/>
                          <a:cs typeface="+mn-cs"/>
                        </a:rPr>
                        <a:t> yang </a:t>
                      </a:r>
                      <a:r>
                        <a:rPr lang="en-US" sz="1800" kern="1200" dirty="0" err="1" smtClean="0">
                          <a:solidFill>
                            <a:schemeClr val="dk1"/>
                          </a:solidFill>
                          <a:effectLst/>
                          <a:latin typeface="Georgia" pitchFamily="18" charset="0"/>
                          <a:ea typeface="+mn-ea"/>
                          <a:cs typeface="+mn-cs"/>
                        </a:rPr>
                        <a:t>sejenis</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untuk</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mendukung</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pengawasan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penyelenggaraan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Perlindungan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Anak</a:t>
                      </a:r>
                      <a:r>
                        <a:rPr lang="en-US" sz="1800" kern="1200" dirty="0" smtClean="0">
                          <a:solidFill>
                            <a:schemeClr val="dk1"/>
                          </a:solidFill>
                          <a:effectLst/>
                          <a:latin typeface="Georgia" pitchFamily="18" charset="0"/>
                          <a:ea typeface="+mn-ea"/>
                          <a:cs typeface="+mn-cs"/>
                        </a:rPr>
                        <a:t> di </a:t>
                      </a:r>
                      <a:r>
                        <a:rPr lang="en-US" sz="1800" kern="1200" dirty="0" err="1" smtClean="0">
                          <a:solidFill>
                            <a:schemeClr val="dk1"/>
                          </a:solidFill>
                          <a:effectLst/>
                          <a:latin typeface="Georgia" pitchFamily="18" charset="0"/>
                          <a:ea typeface="+mn-ea"/>
                          <a:cs typeface="+mn-cs"/>
                        </a:rPr>
                        <a:t>daerah</a:t>
                      </a:r>
                      <a:r>
                        <a:rPr lang="en-US" sz="1800" kern="1200" dirty="0" smtClean="0">
                          <a:solidFill>
                            <a:schemeClr val="dk1"/>
                          </a:solidFill>
                          <a:effectLst/>
                          <a:latin typeface="Georgia" pitchFamily="18" charset="0"/>
                          <a:ea typeface="+mn-ea"/>
                          <a:cs typeface="+mn-cs"/>
                        </a:rPr>
                        <a:t>.</a:t>
                      </a:r>
                      <a:endParaRPr lang="en-US" sz="1800" kern="1200" dirty="0">
                        <a:solidFill>
                          <a:schemeClr val="dk1"/>
                        </a:solidFill>
                        <a:effectLst/>
                        <a:latin typeface="Georgia" pitchFamily="18" charset="0"/>
                        <a:ea typeface="+mn-ea"/>
                        <a:cs typeface="+mn-cs"/>
                      </a:endParaRPr>
                    </a:p>
                  </a:txBody>
                  <a:tcPr marL="54155" marR="54155" marT="0" marB="0"/>
                </a:tc>
                <a:tc>
                  <a:txBody>
                    <a:bodyPr/>
                    <a:lstStyle/>
                    <a:p>
                      <a:pPr marL="342900" lvl="0" indent="-342900" algn="just">
                        <a:buFont typeface="+mj-lt"/>
                        <a:buAutoNum type="arabicPeriod"/>
                      </a:pPr>
                      <a:r>
                        <a:rPr lang="en-US" sz="1600" kern="1200" dirty="0" err="1" smtClean="0">
                          <a:solidFill>
                            <a:schemeClr val="dk1"/>
                          </a:solidFill>
                          <a:effectLst/>
                          <a:latin typeface="Georgia" pitchFamily="18" charset="0"/>
                          <a:ea typeface="+mn-ea"/>
                          <a:cs typeface="+mn-cs"/>
                        </a:rPr>
                        <a:t>Memberikan</a:t>
                      </a:r>
                      <a:r>
                        <a:rPr lang="en-US" sz="1600" kern="1200" dirty="0" smtClean="0">
                          <a:solidFill>
                            <a:schemeClr val="dk1"/>
                          </a:solidFill>
                          <a:effectLst/>
                          <a:latin typeface="Georgia" pitchFamily="18" charset="0"/>
                          <a:ea typeface="+mn-ea"/>
                          <a:cs typeface="+mn-cs"/>
                        </a:rPr>
                        <a:t> </a:t>
                      </a:r>
                      <a:r>
                        <a:rPr lang="en-US" sz="1600" kern="1200" dirty="0" err="1" smtClean="0">
                          <a:solidFill>
                            <a:schemeClr val="dk1"/>
                          </a:solidFill>
                          <a:effectLst/>
                          <a:latin typeface="Georgia" pitchFamily="18" charset="0"/>
                          <a:ea typeface="+mn-ea"/>
                          <a:cs typeface="+mn-cs"/>
                        </a:rPr>
                        <a:t>kejelasan</a:t>
                      </a:r>
                      <a:r>
                        <a:rPr lang="en-US" sz="1600" kern="1200" dirty="0" smtClean="0">
                          <a:solidFill>
                            <a:schemeClr val="dk1"/>
                          </a:solidFill>
                          <a:effectLst/>
                          <a:latin typeface="Georgia" pitchFamily="18" charset="0"/>
                          <a:ea typeface="+mn-ea"/>
                          <a:cs typeface="+mn-cs"/>
                        </a:rPr>
                        <a:t> </a:t>
                      </a:r>
                      <a:r>
                        <a:rPr lang="en-US" sz="1600" kern="1200" dirty="0" err="1" smtClean="0">
                          <a:solidFill>
                            <a:schemeClr val="dk1"/>
                          </a:solidFill>
                          <a:effectLst/>
                          <a:latin typeface="Georgia" pitchFamily="18" charset="0"/>
                          <a:ea typeface="+mn-ea"/>
                          <a:cs typeface="+mn-cs"/>
                        </a:rPr>
                        <a:t>tentang</a:t>
                      </a:r>
                      <a:r>
                        <a:rPr lang="en-US" sz="1600" kern="1200" dirty="0" smtClean="0">
                          <a:solidFill>
                            <a:schemeClr val="dk1"/>
                          </a:solidFill>
                          <a:effectLst/>
                          <a:latin typeface="Georgia" pitchFamily="18" charset="0"/>
                          <a:ea typeface="+mn-ea"/>
                          <a:cs typeface="+mn-cs"/>
                        </a:rPr>
                        <a:t> </a:t>
                      </a:r>
                      <a:r>
                        <a:rPr lang="en-US" sz="1600" kern="1200" dirty="0" err="1" smtClean="0">
                          <a:solidFill>
                            <a:schemeClr val="dk1"/>
                          </a:solidFill>
                          <a:effectLst/>
                          <a:latin typeface="Georgia" pitchFamily="18" charset="0"/>
                          <a:ea typeface="+mn-ea"/>
                          <a:cs typeface="+mn-cs"/>
                        </a:rPr>
                        <a:t>adanya</a:t>
                      </a:r>
                      <a:r>
                        <a:rPr lang="en-US" sz="1600" kern="1200" dirty="0" smtClean="0">
                          <a:solidFill>
                            <a:schemeClr val="dk1"/>
                          </a:solidFill>
                          <a:effectLst/>
                          <a:latin typeface="Georgia" pitchFamily="18" charset="0"/>
                          <a:ea typeface="+mn-ea"/>
                          <a:cs typeface="+mn-cs"/>
                        </a:rPr>
                        <a:t> </a:t>
                      </a:r>
                      <a:r>
                        <a:rPr lang="en-US" sz="1600" kern="1200" dirty="0" err="1" smtClean="0">
                          <a:solidFill>
                            <a:schemeClr val="dk1"/>
                          </a:solidFill>
                          <a:effectLst/>
                          <a:latin typeface="Georgia" pitchFamily="18" charset="0"/>
                          <a:ea typeface="+mn-ea"/>
                          <a:cs typeface="+mn-cs"/>
                        </a:rPr>
                        <a:t>dukungan</a:t>
                      </a:r>
                      <a:r>
                        <a:rPr lang="en-US" sz="1600" kern="1200" dirty="0" smtClean="0">
                          <a:solidFill>
                            <a:schemeClr val="dk1"/>
                          </a:solidFill>
                          <a:effectLst/>
                          <a:latin typeface="Georgia" pitchFamily="18" charset="0"/>
                          <a:ea typeface="+mn-ea"/>
                          <a:cs typeface="+mn-cs"/>
                        </a:rPr>
                        <a:t> </a:t>
                      </a:r>
                      <a:r>
                        <a:rPr lang="en-US" sz="1600" kern="1200" dirty="0" err="1" smtClean="0">
                          <a:solidFill>
                            <a:schemeClr val="dk1"/>
                          </a:solidFill>
                          <a:effectLst/>
                          <a:latin typeface="Georgia" pitchFamily="18" charset="0"/>
                          <a:ea typeface="+mn-ea"/>
                          <a:cs typeface="+mn-cs"/>
                        </a:rPr>
                        <a:t>dari</a:t>
                      </a:r>
                      <a:r>
                        <a:rPr lang="en-US" sz="1600" kern="1200" dirty="0" smtClean="0">
                          <a:solidFill>
                            <a:schemeClr val="dk1"/>
                          </a:solidFill>
                          <a:effectLst/>
                          <a:latin typeface="Georgia" pitchFamily="18" charset="0"/>
                          <a:ea typeface="+mn-ea"/>
                          <a:cs typeface="+mn-cs"/>
                        </a:rPr>
                        <a:t> </a:t>
                      </a:r>
                      <a:r>
                        <a:rPr lang="en-US" sz="1600" kern="1200" dirty="0" err="1" smtClean="0">
                          <a:solidFill>
                            <a:schemeClr val="dk1"/>
                          </a:solidFill>
                          <a:effectLst/>
                          <a:latin typeface="Georgia" pitchFamily="18" charset="0"/>
                          <a:ea typeface="+mn-ea"/>
                          <a:cs typeface="+mn-cs"/>
                        </a:rPr>
                        <a:t>Komisi</a:t>
                      </a:r>
                      <a:r>
                        <a:rPr lang="en-US" sz="1600" kern="1200" dirty="0" smtClean="0">
                          <a:solidFill>
                            <a:schemeClr val="dk1"/>
                          </a:solidFill>
                          <a:effectLst/>
                          <a:latin typeface="Georgia" pitchFamily="18" charset="0"/>
                          <a:ea typeface="+mn-ea"/>
                          <a:cs typeface="+mn-cs"/>
                        </a:rPr>
                        <a:t> </a:t>
                      </a:r>
                      <a:r>
                        <a:rPr lang="en-US" sz="1600" kern="1200" dirty="0" err="1" smtClean="0">
                          <a:solidFill>
                            <a:schemeClr val="dk1"/>
                          </a:solidFill>
                          <a:effectLst/>
                          <a:latin typeface="Georgia" pitchFamily="18" charset="0"/>
                          <a:ea typeface="+mn-ea"/>
                          <a:cs typeface="+mn-cs"/>
                        </a:rPr>
                        <a:t>independen</a:t>
                      </a:r>
                      <a:r>
                        <a:rPr lang="en-US" sz="1600" kern="1200" dirty="0" smtClean="0">
                          <a:solidFill>
                            <a:schemeClr val="dk1"/>
                          </a:solidFill>
                          <a:effectLst/>
                          <a:latin typeface="Georgia" pitchFamily="18" charset="0"/>
                          <a:ea typeface="+mn-ea"/>
                          <a:cs typeface="+mn-cs"/>
                        </a:rPr>
                        <a:t>, </a:t>
                      </a:r>
                      <a:r>
                        <a:rPr lang="en-US" sz="1600" kern="1200" dirty="0" err="1" smtClean="0">
                          <a:solidFill>
                            <a:schemeClr val="dk1"/>
                          </a:solidFill>
                          <a:effectLst/>
                          <a:latin typeface="Georgia" pitchFamily="18" charset="0"/>
                          <a:ea typeface="+mn-ea"/>
                          <a:cs typeface="+mn-cs"/>
                        </a:rPr>
                        <a:t>dalam</a:t>
                      </a:r>
                      <a:r>
                        <a:rPr lang="en-US" sz="1600" kern="1200" dirty="0" smtClean="0">
                          <a:solidFill>
                            <a:schemeClr val="dk1"/>
                          </a:solidFill>
                          <a:effectLst/>
                          <a:latin typeface="Georgia" pitchFamily="18" charset="0"/>
                          <a:ea typeface="+mn-ea"/>
                          <a:cs typeface="+mn-cs"/>
                        </a:rPr>
                        <a:t> </a:t>
                      </a:r>
                      <a:r>
                        <a:rPr lang="en-US" sz="1600" kern="1200" dirty="0" err="1" smtClean="0">
                          <a:solidFill>
                            <a:schemeClr val="dk1"/>
                          </a:solidFill>
                          <a:effectLst/>
                          <a:latin typeface="Georgia" pitchFamily="18" charset="0"/>
                          <a:ea typeface="+mn-ea"/>
                          <a:cs typeface="+mn-cs"/>
                        </a:rPr>
                        <a:t>hal</a:t>
                      </a:r>
                      <a:r>
                        <a:rPr lang="en-US" sz="1600" kern="1200" dirty="0" smtClean="0">
                          <a:solidFill>
                            <a:schemeClr val="dk1"/>
                          </a:solidFill>
                          <a:effectLst/>
                          <a:latin typeface="Georgia" pitchFamily="18" charset="0"/>
                          <a:ea typeface="+mn-ea"/>
                          <a:cs typeface="+mn-cs"/>
                        </a:rPr>
                        <a:t> </a:t>
                      </a:r>
                      <a:r>
                        <a:rPr lang="en-US" sz="1600" kern="1200" dirty="0" err="1" smtClean="0">
                          <a:solidFill>
                            <a:schemeClr val="dk1"/>
                          </a:solidFill>
                          <a:effectLst/>
                          <a:latin typeface="Georgia" pitchFamily="18" charset="0"/>
                          <a:ea typeface="+mn-ea"/>
                          <a:cs typeface="+mn-cs"/>
                        </a:rPr>
                        <a:t>ini</a:t>
                      </a:r>
                      <a:r>
                        <a:rPr lang="en-US" sz="1600" kern="1200" dirty="0" smtClean="0">
                          <a:solidFill>
                            <a:schemeClr val="dk1"/>
                          </a:solidFill>
                          <a:effectLst/>
                          <a:latin typeface="Georgia" pitchFamily="18" charset="0"/>
                          <a:ea typeface="+mn-ea"/>
                          <a:cs typeface="+mn-cs"/>
                        </a:rPr>
                        <a:t> </a:t>
                      </a:r>
                      <a:r>
                        <a:rPr lang="en-US" sz="1600" kern="1200" dirty="0" err="1" smtClean="0">
                          <a:solidFill>
                            <a:schemeClr val="dk1"/>
                          </a:solidFill>
                          <a:effectLst/>
                          <a:latin typeface="Georgia" pitchFamily="18" charset="0"/>
                          <a:ea typeface="+mn-ea"/>
                          <a:cs typeface="+mn-cs"/>
                        </a:rPr>
                        <a:t>Komisi</a:t>
                      </a:r>
                      <a:r>
                        <a:rPr lang="en-US" sz="1600" kern="1200" dirty="0" smtClean="0">
                          <a:solidFill>
                            <a:schemeClr val="dk1"/>
                          </a:solidFill>
                          <a:effectLst/>
                          <a:latin typeface="Georgia" pitchFamily="18" charset="0"/>
                          <a:ea typeface="+mn-ea"/>
                          <a:cs typeface="+mn-cs"/>
                        </a:rPr>
                        <a:t> </a:t>
                      </a:r>
                      <a:r>
                        <a:rPr lang="en-US" sz="1600" kern="1200" dirty="0" err="1" smtClean="0">
                          <a:solidFill>
                            <a:schemeClr val="dk1"/>
                          </a:solidFill>
                          <a:effectLst/>
                          <a:latin typeface="Georgia" pitchFamily="18" charset="0"/>
                          <a:ea typeface="+mn-ea"/>
                          <a:cs typeface="+mn-cs"/>
                        </a:rPr>
                        <a:t>Perlindungan</a:t>
                      </a:r>
                      <a:r>
                        <a:rPr lang="en-US" sz="1600" kern="1200" dirty="0" smtClean="0">
                          <a:solidFill>
                            <a:schemeClr val="dk1"/>
                          </a:solidFill>
                          <a:effectLst/>
                          <a:latin typeface="Georgia" pitchFamily="18" charset="0"/>
                          <a:ea typeface="+mn-ea"/>
                          <a:cs typeface="+mn-cs"/>
                        </a:rPr>
                        <a:t> </a:t>
                      </a:r>
                      <a:r>
                        <a:rPr lang="en-US" sz="1600" kern="1200" dirty="0" err="1" smtClean="0">
                          <a:solidFill>
                            <a:schemeClr val="dk1"/>
                          </a:solidFill>
                          <a:effectLst/>
                          <a:latin typeface="Georgia" pitchFamily="18" charset="0"/>
                          <a:ea typeface="+mn-ea"/>
                          <a:cs typeface="+mn-cs"/>
                        </a:rPr>
                        <a:t>Anak</a:t>
                      </a:r>
                      <a:r>
                        <a:rPr lang="en-US" sz="1600" kern="1200" dirty="0" smtClean="0">
                          <a:solidFill>
                            <a:schemeClr val="dk1"/>
                          </a:solidFill>
                          <a:effectLst/>
                          <a:latin typeface="Georgia" pitchFamily="18" charset="0"/>
                          <a:ea typeface="+mn-ea"/>
                          <a:cs typeface="+mn-cs"/>
                        </a:rPr>
                        <a:t> Indonesia (KPAI) </a:t>
                      </a:r>
                      <a:r>
                        <a:rPr lang="en-US" sz="1600" kern="1200" dirty="0" err="1" smtClean="0">
                          <a:solidFill>
                            <a:schemeClr val="dk1"/>
                          </a:solidFill>
                          <a:effectLst/>
                          <a:latin typeface="Georgia" pitchFamily="18" charset="0"/>
                          <a:ea typeface="+mn-ea"/>
                          <a:cs typeface="+mn-cs"/>
                        </a:rPr>
                        <a:t>guna</a:t>
                      </a:r>
                      <a:r>
                        <a:rPr lang="en-US" sz="1600" kern="1200" dirty="0" smtClean="0">
                          <a:solidFill>
                            <a:schemeClr val="dk1"/>
                          </a:solidFill>
                          <a:effectLst/>
                          <a:latin typeface="Georgia" pitchFamily="18" charset="0"/>
                          <a:ea typeface="+mn-ea"/>
                          <a:cs typeface="+mn-cs"/>
                        </a:rPr>
                        <a:t> </a:t>
                      </a:r>
                      <a:r>
                        <a:rPr lang="en-US" sz="1600" kern="1200" dirty="0" err="1" smtClean="0">
                          <a:solidFill>
                            <a:schemeClr val="dk1"/>
                          </a:solidFill>
                          <a:effectLst/>
                          <a:latin typeface="Georgia" pitchFamily="18" charset="0"/>
                          <a:ea typeface="+mn-ea"/>
                          <a:cs typeface="+mn-cs"/>
                        </a:rPr>
                        <a:t>peningkatan</a:t>
                      </a:r>
                      <a:r>
                        <a:rPr lang="en-US" sz="1600" kern="1200" dirty="0" smtClean="0">
                          <a:solidFill>
                            <a:schemeClr val="dk1"/>
                          </a:solidFill>
                          <a:effectLst/>
                          <a:latin typeface="Georgia" pitchFamily="18" charset="0"/>
                          <a:ea typeface="+mn-ea"/>
                          <a:cs typeface="+mn-cs"/>
                        </a:rPr>
                        <a:t> </a:t>
                      </a:r>
                      <a:r>
                        <a:rPr lang="en-US" sz="1600" kern="1200" dirty="0" err="1" smtClean="0">
                          <a:solidFill>
                            <a:schemeClr val="dk1"/>
                          </a:solidFill>
                          <a:effectLst/>
                          <a:latin typeface="Georgia" pitchFamily="18" charset="0"/>
                          <a:ea typeface="+mn-ea"/>
                          <a:cs typeface="+mn-cs"/>
                        </a:rPr>
                        <a:t>efektivitas</a:t>
                      </a:r>
                      <a:r>
                        <a:rPr lang="en-US" sz="1600" kern="1200" dirty="0" smtClean="0">
                          <a:solidFill>
                            <a:schemeClr val="dk1"/>
                          </a:solidFill>
                          <a:effectLst/>
                          <a:latin typeface="Georgia" pitchFamily="18" charset="0"/>
                          <a:ea typeface="+mn-ea"/>
                          <a:cs typeface="+mn-cs"/>
                        </a:rPr>
                        <a:t> </a:t>
                      </a:r>
                      <a:r>
                        <a:rPr lang="en-US" sz="1600" kern="1200" dirty="0" err="1" smtClean="0">
                          <a:solidFill>
                            <a:schemeClr val="dk1"/>
                          </a:solidFill>
                          <a:effectLst/>
                          <a:latin typeface="Georgia" pitchFamily="18" charset="0"/>
                          <a:ea typeface="+mn-ea"/>
                          <a:cs typeface="+mn-cs"/>
                        </a:rPr>
                        <a:t>pengawasan</a:t>
                      </a:r>
                      <a:r>
                        <a:rPr lang="en-US" sz="1600" kern="1200" dirty="0" smtClean="0">
                          <a:solidFill>
                            <a:schemeClr val="dk1"/>
                          </a:solidFill>
                          <a:effectLst/>
                          <a:latin typeface="Georgia" pitchFamily="18" charset="0"/>
                          <a:ea typeface="+mn-ea"/>
                          <a:cs typeface="+mn-cs"/>
                        </a:rPr>
                        <a:t> </a:t>
                      </a:r>
                      <a:r>
                        <a:rPr lang="en-US" sz="1600" kern="1200" dirty="0" err="1" smtClean="0">
                          <a:solidFill>
                            <a:schemeClr val="dk1"/>
                          </a:solidFill>
                          <a:effectLst/>
                          <a:latin typeface="Georgia" pitchFamily="18" charset="0"/>
                          <a:ea typeface="+mn-ea"/>
                          <a:cs typeface="+mn-cs"/>
                        </a:rPr>
                        <a:t>penyelenggaran</a:t>
                      </a:r>
                      <a:r>
                        <a:rPr lang="en-US" sz="1600" kern="1200" dirty="0" smtClean="0">
                          <a:solidFill>
                            <a:schemeClr val="dk1"/>
                          </a:solidFill>
                          <a:effectLst/>
                          <a:latin typeface="Georgia" pitchFamily="18" charset="0"/>
                          <a:ea typeface="+mn-ea"/>
                          <a:cs typeface="+mn-cs"/>
                        </a:rPr>
                        <a:t> </a:t>
                      </a:r>
                      <a:r>
                        <a:rPr lang="en-US" sz="1600" kern="1200" dirty="0" err="1" smtClean="0">
                          <a:solidFill>
                            <a:schemeClr val="dk1"/>
                          </a:solidFill>
                          <a:effectLst/>
                          <a:latin typeface="Georgia" pitchFamily="18" charset="0"/>
                          <a:ea typeface="+mn-ea"/>
                          <a:cs typeface="+mn-cs"/>
                        </a:rPr>
                        <a:t>perlindungan</a:t>
                      </a:r>
                      <a:r>
                        <a:rPr lang="en-US" sz="1600" kern="1200" dirty="0" smtClean="0">
                          <a:solidFill>
                            <a:schemeClr val="dk1"/>
                          </a:solidFill>
                          <a:effectLst/>
                          <a:latin typeface="Georgia" pitchFamily="18" charset="0"/>
                          <a:ea typeface="+mn-ea"/>
                          <a:cs typeface="+mn-cs"/>
                        </a:rPr>
                        <a:t> </a:t>
                      </a:r>
                      <a:r>
                        <a:rPr lang="en-US" sz="1600" kern="1200" dirty="0" err="1" smtClean="0">
                          <a:solidFill>
                            <a:schemeClr val="dk1"/>
                          </a:solidFill>
                          <a:effectLst/>
                          <a:latin typeface="Georgia" pitchFamily="18" charset="0"/>
                          <a:ea typeface="+mn-ea"/>
                          <a:cs typeface="+mn-cs"/>
                        </a:rPr>
                        <a:t>anak</a:t>
                      </a:r>
                      <a:r>
                        <a:rPr lang="en-US" sz="1600" kern="1200" dirty="0" smtClean="0">
                          <a:solidFill>
                            <a:schemeClr val="dk1"/>
                          </a:solidFill>
                          <a:effectLst/>
                          <a:latin typeface="Georgia" pitchFamily="18" charset="0"/>
                          <a:ea typeface="+mn-ea"/>
                          <a:cs typeface="+mn-cs"/>
                        </a:rPr>
                        <a:t>. </a:t>
                      </a:r>
                      <a:r>
                        <a:rPr lang="en-US" sz="1600" kern="1200" dirty="0" err="1" smtClean="0">
                          <a:solidFill>
                            <a:schemeClr val="dk1"/>
                          </a:solidFill>
                          <a:effectLst/>
                          <a:latin typeface="Georgia" pitchFamily="18" charset="0"/>
                          <a:ea typeface="+mn-ea"/>
                          <a:cs typeface="+mn-cs"/>
                        </a:rPr>
                        <a:t>Keberadaan</a:t>
                      </a:r>
                      <a:r>
                        <a:rPr lang="en-US" sz="1600" kern="1200" dirty="0" smtClean="0">
                          <a:solidFill>
                            <a:schemeClr val="dk1"/>
                          </a:solidFill>
                          <a:effectLst/>
                          <a:latin typeface="Georgia" pitchFamily="18" charset="0"/>
                          <a:ea typeface="+mn-ea"/>
                          <a:cs typeface="+mn-cs"/>
                        </a:rPr>
                        <a:t> KPAI </a:t>
                      </a:r>
                      <a:r>
                        <a:rPr lang="en-US" sz="1600" kern="1200" dirty="0" err="1" smtClean="0">
                          <a:solidFill>
                            <a:schemeClr val="dk1"/>
                          </a:solidFill>
                          <a:effectLst/>
                          <a:latin typeface="Georgia" pitchFamily="18" charset="0"/>
                          <a:ea typeface="+mn-ea"/>
                          <a:cs typeface="+mn-cs"/>
                        </a:rPr>
                        <a:t>diharapkan</a:t>
                      </a:r>
                      <a:r>
                        <a:rPr lang="en-US" sz="1600" kern="1200" dirty="0" smtClean="0">
                          <a:solidFill>
                            <a:schemeClr val="dk1"/>
                          </a:solidFill>
                          <a:effectLst/>
                          <a:latin typeface="Georgia" pitchFamily="18" charset="0"/>
                          <a:ea typeface="+mn-ea"/>
                          <a:cs typeface="+mn-cs"/>
                        </a:rPr>
                        <a:t> </a:t>
                      </a:r>
                      <a:r>
                        <a:rPr lang="en-US" sz="1600" kern="1200" dirty="0" err="1" smtClean="0">
                          <a:solidFill>
                            <a:schemeClr val="dk1"/>
                          </a:solidFill>
                          <a:effectLst/>
                          <a:latin typeface="Georgia" pitchFamily="18" charset="0"/>
                          <a:ea typeface="+mn-ea"/>
                          <a:cs typeface="+mn-cs"/>
                        </a:rPr>
                        <a:t>akan</a:t>
                      </a:r>
                      <a:r>
                        <a:rPr lang="en-US" sz="1600" kern="1200" dirty="0" smtClean="0">
                          <a:solidFill>
                            <a:schemeClr val="dk1"/>
                          </a:solidFill>
                          <a:effectLst/>
                          <a:latin typeface="Georgia" pitchFamily="18" charset="0"/>
                          <a:ea typeface="+mn-ea"/>
                          <a:cs typeface="+mn-cs"/>
                        </a:rPr>
                        <a:t> </a:t>
                      </a:r>
                      <a:r>
                        <a:rPr lang="en-US" sz="1600" kern="1200" dirty="0" err="1" smtClean="0">
                          <a:solidFill>
                            <a:schemeClr val="dk1"/>
                          </a:solidFill>
                          <a:effectLst/>
                          <a:latin typeface="Georgia" pitchFamily="18" charset="0"/>
                          <a:ea typeface="+mn-ea"/>
                          <a:cs typeface="+mn-cs"/>
                        </a:rPr>
                        <a:t>menjadi</a:t>
                      </a:r>
                      <a:r>
                        <a:rPr lang="en-US" sz="1600" kern="1200" dirty="0" smtClean="0">
                          <a:solidFill>
                            <a:schemeClr val="dk1"/>
                          </a:solidFill>
                          <a:effectLst/>
                          <a:latin typeface="Georgia" pitchFamily="18" charset="0"/>
                          <a:ea typeface="+mn-ea"/>
                          <a:cs typeface="+mn-cs"/>
                        </a:rPr>
                        <a:t> </a:t>
                      </a:r>
                      <a:r>
                        <a:rPr lang="en-US" sz="1600" kern="1200" dirty="0" err="1" smtClean="0">
                          <a:solidFill>
                            <a:schemeClr val="dk1"/>
                          </a:solidFill>
                          <a:effectLst/>
                          <a:latin typeface="Georgia" pitchFamily="18" charset="0"/>
                          <a:ea typeface="+mn-ea"/>
                          <a:cs typeface="+mn-cs"/>
                        </a:rPr>
                        <a:t>mitra</a:t>
                      </a:r>
                      <a:r>
                        <a:rPr lang="en-US" sz="1600" kern="1200" dirty="0" smtClean="0">
                          <a:solidFill>
                            <a:schemeClr val="dk1"/>
                          </a:solidFill>
                          <a:effectLst/>
                          <a:latin typeface="Georgia" pitchFamily="18" charset="0"/>
                          <a:ea typeface="+mn-ea"/>
                          <a:cs typeface="+mn-cs"/>
                        </a:rPr>
                        <a:t> </a:t>
                      </a:r>
                      <a:r>
                        <a:rPr lang="en-US" sz="1600" kern="1200" dirty="0" err="1" smtClean="0">
                          <a:solidFill>
                            <a:schemeClr val="dk1"/>
                          </a:solidFill>
                          <a:effectLst/>
                          <a:latin typeface="Georgia" pitchFamily="18" charset="0"/>
                          <a:ea typeface="+mn-ea"/>
                          <a:cs typeface="+mn-cs"/>
                        </a:rPr>
                        <a:t>strategis</a:t>
                      </a:r>
                      <a:r>
                        <a:rPr lang="en-US" sz="1600" kern="1200" dirty="0" smtClean="0">
                          <a:solidFill>
                            <a:schemeClr val="dk1"/>
                          </a:solidFill>
                          <a:effectLst/>
                          <a:latin typeface="Georgia" pitchFamily="18" charset="0"/>
                          <a:ea typeface="+mn-ea"/>
                          <a:cs typeface="+mn-cs"/>
                        </a:rPr>
                        <a:t> di </a:t>
                      </a:r>
                      <a:r>
                        <a:rPr lang="en-US" sz="1600" kern="1200" dirty="0" err="1" smtClean="0">
                          <a:solidFill>
                            <a:schemeClr val="dk1"/>
                          </a:solidFill>
                          <a:effectLst/>
                          <a:latin typeface="Georgia" pitchFamily="18" charset="0"/>
                          <a:ea typeface="+mn-ea"/>
                          <a:cs typeface="+mn-cs"/>
                        </a:rPr>
                        <a:t>dalam</a:t>
                      </a:r>
                      <a:r>
                        <a:rPr lang="en-US" sz="1600" kern="1200" dirty="0" smtClean="0">
                          <a:solidFill>
                            <a:schemeClr val="dk1"/>
                          </a:solidFill>
                          <a:effectLst/>
                          <a:latin typeface="Georgia" pitchFamily="18" charset="0"/>
                          <a:ea typeface="+mn-ea"/>
                          <a:cs typeface="+mn-cs"/>
                        </a:rPr>
                        <a:t> </a:t>
                      </a:r>
                      <a:r>
                        <a:rPr lang="en-US" sz="1600" kern="1200" dirty="0" err="1" smtClean="0">
                          <a:solidFill>
                            <a:schemeClr val="dk1"/>
                          </a:solidFill>
                          <a:effectLst/>
                          <a:latin typeface="Georgia" pitchFamily="18" charset="0"/>
                          <a:ea typeface="+mn-ea"/>
                          <a:cs typeface="+mn-cs"/>
                        </a:rPr>
                        <a:t>mengoptimalisasikan</a:t>
                      </a:r>
                      <a:r>
                        <a:rPr lang="en-US" sz="1600" kern="1200" dirty="0" smtClean="0">
                          <a:solidFill>
                            <a:schemeClr val="dk1"/>
                          </a:solidFill>
                          <a:effectLst/>
                          <a:latin typeface="Georgia" pitchFamily="18" charset="0"/>
                          <a:ea typeface="+mn-ea"/>
                          <a:cs typeface="+mn-cs"/>
                        </a:rPr>
                        <a:t> </a:t>
                      </a:r>
                      <a:r>
                        <a:rPr lang="en-US" sz="1600" kern="1200" dirty="0" err="1" smtClean="0">
                          <a:solidFill>
                            <a:schemeClr val="dk1"/>
                          </a:solidFill>
                          <a:effectLst/>
                          <a:latin typeface="Georgia" pitchFamily="18" charset="0"/>
                          <a:ea typeface="+mn-ea"/>
                          <a:cs typeface="+mn-cs"/>
                        </a:rPr>
                        <a:t>penyelenggaran</a:t>
                      </a:r>
                      <a:r>
                        <a:rPr lang="en-US" sz="1600" kern="1200" dirty="0" smtClean="0">
                          <a:solidFill>
                            <a:schemeClr val="dk1"/>
                          </a:solidFill>
                          <a:effectLst/>
                          <a:latin typeface="Georgia" pitchFamily="18" charset="0"/>
                          <a:ea typeface="+mn-ea"/>
                          <a:cs typeface="+mn-cs"/>
                        </a:rPr>
                        <a:t> </a:t>
                      </a:r>
                      <a:r>
                        <a:rPr lang="en-US" sz="1600" kern="1200" dirty="0" err="1" smtClean="0">
                          <a:solidFill>
                            <a:schemeClr val="dk1"/>
                          </a:solidFill>
                          <a:effectLst/>
                          <a:latin typeface="Georgia" pitchFamily="18" charset="0"/>
                          <a:ea typeface="+mn-ea"/>
                          <a:cs typeface="+mn-cs"/>
                        </a:rPr>
                        <a:t>perlindungan</a:t>
                      </a:r>
                      <a:r>
                        <a:rPr lang="en-US" sz="1600" kern="1200" dirty="0" smtClean="0">
                          <a:solidFill>
                            <a:schemeClr val="dk1"/>
                          </a:solidFill>
                          <a:effectLst/>
                          <a:latin typeface="Georgia" pitchFamily="18" charset="0"/>
                          <a:ea typeface="+mn-ea"/>
                          <a:cs typeface="+mn-cs"/>
                        </a:rPr>
                        <a:t> </a:t>
                      </a:r>
                      <a:r>
                        <a:rPr lang="en-US" sz="1600" kern="1200" dirty="0" err="1" smtClean="0">
                          <a:solidFill>
                            <a:schemeClr val="dk1"/>
                          </a:solidFill>
                          <a:effectLst/>
                          <a:latin typeface="Georgia" pitchFamily="18" charset="0"/>
                          <a:ea typeface="+mn-ea"/>
                          <a:cs typeface="+mn-cs"/>
                        </a:rPr>
                        <a:t>anak</a:t>
                      </a:r>
                      <a:r>
                        <a:rPr lang="en-US" sz="1600" kern="1200" dirty="0" smtClean="0">
                          <a:solidFill>
                            <a:schemeClr val="dk1"/>
                          </a:solidFill>
                          <a:effectLst/>
                          <a:latin typeface="Georgia" pitchFamily="18" charset="0"/>
                          <a:ea typeface="+mn-ea"/>
                          <a:cs typeface="+mn-cs"/>
                        </a:rPr>
                        <a:t>.</a:t>
                      </a:r>
                    </a:p>
                    <a:p>
                      <a:pPr marL="342900" lvl="0" indent="-342900" algn="just">
                        <a:buFont typeface="+mj-lt"/>
                        <a:buAutoNum type="arabicPeriod"/>
                      </a:pPr>
                      <a:r>
                        <a:rPr lang="en-US" sz="1600" kern="1200" dirty="0" err="1" smtClean="0">
                          <a:solidFill>
                            <a:schemeClr val="dk1"/>
                          </a:solidFill>
                          <a:effectLst/>
                          <a:latin typeface="Georgia" pitchFamily="18" charset="0"/>
                          <a:ea typeface="+mn-ea"/>
                          <a:cs typeface="+mn-cs"/>
                        </a:rPr>
                        <a:t>Terkait</a:t>
                      </a:r>
                      <a:r>
                        <a:rPr lang="en-US" sz="1600" kern="1200" dirty="0" smtClean="0">
                          <a:solidFill>
                            <a:schemeClr val="dk1"/>
                          </a:solidFill>
                          <a:effectLst/>
                          <a:latin typeface="Georgia" pitchFamily="18" charset="0"/>
                          <a:ea typeface="+mn-ea"/>
                          <a:cs typeface="+mn-cs"/>
                        </a:rPr>
                        <a:t> KPAID, </a:t>
                      </a:r>
                      <a:r>
                        <a:rPr lang="en-US" sz="1600" b="1" kern="1200" dirty="0" err="1" smtClean="0">
                          <a:solidFill>
                            <a:schemeClr val="dk1"/>
                          </a:solidFill>
                          <a:effectLst/>
                          <a:latin typeface="Georgia" pitchFamily="18" charset="0"/>
                          <a:ea typeface="+mn-ea"/>
                          <a:cs typeface="+mn-cs"/>
                        </a:rPr>
                        <a:t>jika</a:t>
                      </a:r>
                      <a:r>
                        <a:rPr lang="en-US" sz="1600" b="1" kern="1200" dirty="0" smtClean="0">
                          <a:solidFill>
                            <a:schemeClr val="dk1"/>
                          </a:solidFill>
                          <a:effectLst/>
                          <a:latin typeface="Georgia" pitchFamily="18" charset="0"/>
                          <a:ea typeface="+mn-ea"/>
                          <a:cs typeface="+mn-cs"/>
                        </a:rPr>
                        <a:t> </a:t>
                      </a:r>
                      <a:r>
                        <a:rPr lang="en-US" sz="1600" b="1" kern="1200" dirty="0" err="1" smtClean="0">
                          <a:solidFill>
                            <a:schemeClr val="dk1"/>
                          </a:solidFill>
                          <a:effectLst/>
                          <a:latin typeface="Georgia" pitchFamily="18" charset="0"/>
                          <a:ea typeface="+mn-ea"/>
                          <a:cs typeface="+mn-cs"/>
                        </a:rPr>
                        <a:t>diperlukan</a:t>
                      </a:r>
                      <a:r>
                        <a:rPr lang="en-US" sz="1600" b="1" kern="1200" dirty="0" smtClean="0">
                          <a:solidFill>
                            <a:schemeClr val="dk1"/>
                          </a:solidFill>
                          <a:effectLst/>
                          <a:latin typeface="Georgia" pitchFamily="18" charset="0"/>
                          <a:ea typeface="+mn-ea"/>
                          <a:cs typeface="+mn-cs"/>
                        </a:rPr>
                        <a:t> </a:t>
                      </a:r>
                      <a:r>
                        <a:rPr lang="en-US" sz="1600" b="1" kern="1200" dirty="0" err="1" smtClean="0">
                          <a:solidFill>
                            <a:schemeClr val="dk1"/>
                          </a:solidFill>
                          <a:effectLst/>
                          <a:latin typeface="Georgia" pitchFamily="18" charset="0"/>
                          <a:ea typeface="+mn-ea"/>
                          <a:cs typeface="+mn-cs"/>
                        </a:rPr>
                        <a:t>maka</a:t>
                      </a:r>
                      <a:r>
                        <a:rPr lang="en-US" sz="1600" b="1" kern="1200" dirty="0" smtClean="0">
                          <a:solidFill>
                            <a:schemeClr val="dk1"/>
                          </a:solidFill>
                          <a:effectLst/>
                          <a:latin typeface="Georgia" pitchFamily="18" charset="0"/>
                          <a:ea typeface="+mn-ea"/>
                          <a:cs typeface="+mn-cs"/>
                        </a:rPr>
                        <a:t> Daerah </a:t>
                      </a:r>
                      <a:r>
                        <a:rPr lang="en-US" sz="1600" b="1" kern="1200" dirty="0" err="1" smtClean="0">
                          <a:solidFill>
                            <a:schemeClr val="dk1"/>
                          </a:solidFill>
                          <a:effectLst/>
                          <a:latin typeface="Georgia" pitchFamily="18" charset="0"/>
                          <a:ea typeface="+mn-ea"/>
                          <a:cs typeface="+mn-cs"/>
                        </a:rPr>
                        <a:t>dapat</a:t>
                      </a:r>
                      <a:r>
                        <a:rPr lang="en-US" sz="1600" b="1" kern="1200" dirty="0" smtClean="0">
                          <a:solidFill>
                            <a:schemeClr val="dk1"/>
                          </a:solidFill>
                          <a:effectLst/>
                          <a:latin typeface="Georgia" pitchFamily="18" charset="0"/>
                          <a:ea typeface="+mn-ea"/>
                          <a:cs typeface="+mn-cs"/>
                        </a:rPr>
                        <a:t> </a:t>
                      </a:r>
                      <a:r>
                        <a:rPr lang="en-US" sz="1600" b="1" kern="1200" dirty="0" err="1" smtClean="0">
                          <a:solidFill>
                            <a:schemeClr val="dk1"/>
                          </a:solidFill>
                          <a:effectLst/>
                          <a:latin typeface="Georgia" pitchFamily="18" charset="0"/>
                          <a:ea typeface="+mn-ea"/>
                          <a:cs typeface="+mn-cs"/>
                        </a:rPr>
                        <a:t>Membentuk</a:t>
                      </a:r>
                      <a:r>
                        <a:rPr lang="en-US" sz="1600" kern="1200" dirty="0" smtClean="0">
                          <a:solidFill>
                            <a:schemeClr val="dk1"/>
                          </a:solidFill>
                          <a:effectLst/>
                          <a:latin typeface="Georgia" pitchFamily="18" charset="0"/>
                          <a:ea typeface="+mn-ea"/>
                          <a:cs typeface="+mn-cs"/>
                        </a:rPr>
                        <a:t> </a:t>
                      </a:r>
                      <a:r>
                        <a:rPr lang="en-US" sz="1600" kern="1200" dirty="0" err="1" smtClean="0">
                          <a:solidFill>
                            <a:schemeClr val="dk1"/>
                          </a:solidFill>
                          <a:effectLst/>
                          <a:latin typeface="Georgia" pitchFamily="18" charset="0"/>
                          <a:ea typeface="+mn-ea"/>
                          <a:cs typeface="+mn-cs"/>
                        </a:rPr>
                        <a:t>Komisi</a:t>
                      </a:r>
                      <a:r>
                        <a:rPr lang="en-US" sz="1600" kern="1200" dirty="0" smtClean="0">
                          <a:solidFill>
                            <a:schemeClr val="dk1"/>
                          </a:solidFill>
                          <a:effectLst/>
                          <a:latin typeface="Georgia" pitchFamily="18" charset="0"/>
                          <a:ea typeface="+mn-ea"/>
                          <a:cs typeface="+mn-cs"/>
                        </a:rPr>
                        <a:t> </a:t>
                      </a:r>
                      <a:r>
                        <a:rPr lang="en-US" sz="1600" kern="1200" dirty="0" err="1" smtClean="0">
                          <a:solidFill>
                            <a:schemeClr val="dk1"/>
                          </a:solidFill>
                          <a:effectLst/>
                          <a:latin typeface="Georgia" pitchFamily="18" charset="0"/>
                          <a:ea typeface="+mn-ea"/>
                          <a:cs typeface="+mn-cs"/>
                        </a:rPr>
                        <a:t>Perlindungan</a:t>
                      </a:r>
                      <a:r>
                        <a:rPr lang="en-US" sz="1600" kern="1200" dirty="0" smtClean="0">
                          <a:solidFill>
                            <a:schemeClr val="dk1"/>
                          </a:solidFill>
                          <a:effectLst/>
                          <a:latin typeface="Georgia" pitchFamily="18" charset="0"/>
                          <a:ea typeface="+mn-ea"/>
                          <a:cs typeface="+mn-cs"/>
                        </a:rPr>
                        <a:t> </a:t>
                      </a:r>
                      <a:r>
                        <a:rPr lang="en-US" sz="1600" kern="1200" dirty="0" err="1" smtClean="0">
                          <a:solidFill>
                            <a:schemeClr val="dk1"/>
                          </a:solidFill>
                          <a:effectLst/>
                          <a:latin typeface="Georgia" pitchFamily="18" charset="0"/>
                          <a:ea typeface="+mn-ea"/>
                          <a:cs typeface="+mn-cs"/>
                        </a:rPr>
                        <a:t>Anak</a:t>
                      </a:r>
                      <a:r>
                        <a:rPr lang="en-US" sz="1600" kern="1200" dirty="0" smtClean="0">
                          <a:solidFill>
                            <a:schemeClr val="dk1"/>
                          </a:solidFill>
                          <a:effectLst/>
                          <a:latin typeface="Georgia" pitchFamily="18" charset="0"/>
                          <a:ea typeface="+mn-ea"/>
                          <a:cs typeface="+mn-cs"/>
                        </a:rPr>
                        <a:t> Daerah </a:t>
                      </a:r>
                      <a:r>
                        <a:rPr lang="en-US" sz="1600" kern="1200" dirty="0" err="1" smtClean="0">
                          <a:solidFill>
                            <a:schemeClr val="dk1"/>
                          </a:solidFill>
                          <a:effectLst/>
                          <a:latin typeface="Georgia" pitchFamily="18" charset="0"/>
                          <a:ea typeface="+mn-ea"/>
                          <a:cs typeface="+mn-cs"/>
                        </a:rPr>
                        <a:t>atau</a:t>
                      </a:r>
                      <a:r>
                        <a:rPr lang="en-US" sz="1600" kern="1200" dirty="0" smtClean="0">
                          <a:solidFill>
                            <a:schemeClr val="dk1"/>
                          </a:solidFill>
                          <a:effectLst/>
                          <a:latin typeface="Georgia" pitchFamily="18" charset="0"/>
                          <a:ea typeface="+mn-ea"/>
                          <a:cs typeface="+mn-cs"/>
                        </a:rPr>
                        <a:t> </a:t>
                      </a:r>
                      <a:r>
                        <a:rPr lang="en-US" sz="1600" kern="1200" dirty="0" err="1" smtClean="0">
                          <a:solidFill>
                            <a:schemeClr val="dk1"/>
                          </a:solidFill>
                          <a:effectLst/>
                          <a:latin typeface="Georgia" pitchFamily="18" charset="0"/>
                          <a:ea typeface="+mn-ea"/>
                          <a:cs typeface="+mn-cs"/>
                        </a:rPr>
                        <a:t>lembaga</a:t>
                      </a:r>
                      <a:r>
                        <a:rPr lang="en-US" sz="1600" kern="1200" dirty="0" smtClean="0">
                          <a:solidFill>
                            <a:schemeClr val="dk1"/>
                          </a:solidFill>
                          <a:effectLst/>
                          <a:latin typeface="Georgia" pitchFamily="18" charset="0"/>
                          <a:ea typeface="+mn-ea"/>
                          <a:cs typeface="+mn-cs"/>
                        </a:rPr>
                        <a:t> </a:t>
                      </a:r>
                      <a:r>
                        <a:rPr lang="en-US" sz="1600" kern="1200" dirty="0" err="1" smtClean="0">
                          <a:solidFill>
                            <a:schemeClr val="dk1"/>
                          </a:solidFill>
                          <a:effectLst/>
                          <a:latin typeface="Georgia" pitchFamily="18" charset="0"/>
                          <a:ea typeface="+mn-ea"/>
                          <a:cs typeface="+mn-cs"/>
                        </a:rPr>
                        <a:t>lainnya</a:t>
                      </a:r>
                      <a:r>
                        <a:rPr lang="en-US" sz="1600" kern="1200" dirty="0" smtClean="0">
                          <a:solidFill>
                            <a:schemeClr val="dk1"/>
                          </a:solidFill>
                          <a:effectLst/>
                          <a:latin typeface="Georgia" pitchFamily="18" charset="0"/>
                          <a:ea typeface="+mn-ea"/>
                          <a:cs typeface="+mn-cs"/>
                        </a:rPr>
                        <a:t> yang </a:t>
                      </a:r>
                      <a:r>
                        <a:rPr lang="en-US" sz="1600" kern="1200" dirty="0" err="1" smtClean="0">
                          <a:solidFill>
                            <a:schemeClr val="dk1"/>
                          </a:solidFill>
                          <a:effectLst/>
                          <a:latin typeface="Georgia" pitchFamily="18" charset="0"/>
                          <a:ea typeface="+mn-ea"/>
                          <a:cs typeface="+mn-cs"/>
                        </a:rPr>
                        <a:t>sejenis</a:t>
                      </a:r>
                      <a:r>
                        <a:rPr lang="en-US" sz="1600" kern="1200" dirty="0" smtClean="0">
                          <a:solidFill>
                            <a:schemeClr val="dk1"/>
                          </a:solidFill>
                          <a:effectLst/>
                          <a:latin typeface="Georgia" pitchFamily="18" charset="0"/>
                          <a:ea typeface="+mn-ea"/>
                          <a:cs typeface="+mn-cs"/>
                        </a:rPr>
                        <a:t> </a:t>
                      </a:r>
                      <a:r>
                        <a:rPr lang="en-US" sz="1600" kern="1200" dirty="0" err="1" smtClean="0">
                          <a:solidFill>
                            <a:schemeClr val="dk1"/>
                          </a:solidFill>
                          <a:effectLst/>
                          <a:latin typeface="Georgia" pitchFamily="18" charset="0"/>
                          <a:ea typeface="+mn-ea"/>
                          <a:cs typeface="+mn-cs"/>
                        </a:rPr>
                        <a:t>untuk</a:t>
                      </a:r>
                      <a:r>
                        <a:rPr lang="en-US" sz="1600" kern="1200" dirty="0" smtClean="0">
                          <a:solidFill>
                            <a:schemeClr val="dk1"/>
                          </a:solidFill>
                          <a:effectLst/>
                          <a:latin typeface="Georgia" pitchFamily="18" charset="0"/>
                          <a:ea typeface="+mn-ea"/>
                          <a:cs typeface="+mn-cs"/>
                        </a:rPr>
                        <a:t> </a:t>
                      </a:r>
                      <a:r>
                        <a:rPr lang="en-US" sz="1600" kern="1200" dirty="0" err="1" smtClean="0">
                          <a:solidFill>
                            <a:schemeClr val="dk1"/>
                          </a:solidFill>
                          <a:effectLst/>
                          <a:latin typeface="Georgia" pitchFamily="18" charset="0"/>
                          <a:ea typeface="+mn-ea"/>
                          <a:cs typeface="+mn-cs"/>
                        </a:rPr>
                        <a:t>mendukung</a:t>
                      </a:r>
                      <a:r>
                        <a:rPr lang="en-US" sz="1600" kern="1200" dirty="0" smtClean="0">
                          <a:solidFill>
                            <a:schemeClr val="dk1"/>
                          </a:solidFill>
                          <a:effectLst/>
                          <a:latin typeface="Georgia" pitchFamily="18" charset="0"/>
                          <a:ea typeface="+mn-ea"/>
                          <a:cs typeface="+mn-cs"/>
                        </a:rPr>
                        <a:t> </a:t>
                      </a:r>
                      <a:r>
                        <a:rPr lang="en-US" sz="1600" kern="1200" dirty="0" err="1" smtClean="0">
                          <a:solidFill>
                            <a:schemeClr val="dk1"/>
                          </a:solidFill>
                          <a:effectLst/>
                          <a:latin typeface="Georgia" pitchFamily="18" charset="0"/>
                          <a:ea typeface="+mn-ea"/>
                          <a:cs typeface="+mn-cs"/>
                        </a:rPr>
                        <a:t>pengawasan</a:t>
                      </a:r>
                      <a:r>
                        <a:rPr lang="en-US" sz="1600" kern="1200" dirty="0" smtClean="0">
                          <a:solidFill>
                            <a:schemeClr val="dk1"/>
                          </a:solidFill>
                          <a:effectLst/>
                          <a:latin typeface="Georgia" pitchFamily="18" charset="0"/>
                          <a:ea typeface="+mn-ea"/>
                          <a:cs typeface="+mn-cs"/>
                        </a:rPr>
                        <a:t> </a:t>
                      </a:r>
                      <a:r>
                        <a:rPr lang="en-US" sz="1600" kern="1200" dirty="0" err="1" smtClean="0">
                          <a:solidFill>
                            <a:schemeClr val="dk1"/>
                          </a:solidFill>
                          <a:effectLst/>
                          <a:latin typeface="Georgia" pitchFamily="18" charset="0"/>
                          <a:ea typeface="+mn-ea"/>
                          <a:cs typeface="+mn-cs"/>
                        </a:rPr>
                        <a:t>penyelenggaraan</a:t>
                      </a:r>
                      <a:r>
                        <a:rPr lang="en-US" sz="1600" kern="1200" dirty="0" smtClean="0">
                          <a:solidFill>
                            <a:schemeClr val="dk1"/>
                          </a:solidFill>
                          <a:effectLst/>
                          <a:latin typeface="Georgia" pitchFamily="18" charset="0"/>
                          <a:ea typeface="+mn-ea"/>
                          <a:cs typeface="+mn-cs"/>
                        </a:rPr>
                        <a:t> </a:t>
                      </a:r>
                      <a:r>
                        <a:rPr lang="en-US" sz="1600" kern="1200" dirty="0" err="1" smtClean="0">
                          <a:solidFill>
                            <a:schemeClr val="dk1"/>
                          </a:solidFill>
                          <a:effectLst/>
                          <a:latin typeface="Georgia" pitchFamily="18" charset="0"/>
                          <a:ea typeface="+mn-ea"/>
                          <a:cs typeface="+mn-cs"/>
                        </a:rPr>
                        <a:t>Perlindungan</a:t>
                      </a:r>
                      <a:r>
                        <a:rPr lang="en-US" sz="1600" kern="1200" dirty="0" smtClean="0">
                          <a:solidFill>
                            <a:schemeClr val="dk1"/>
                          </a:solidFill>
                          <a:effectLst/>
                          <a:latin typeface="Georgia" pitchFamily="18" charset="0"/>
                          <a:ea typeface="+mn-ea"/>
                          <a:cs typeface="+mn-cs"/>
                        </a:rPr>
                        <a:t> </a:t>
                      </a:r>
                      <a:r>
                        <a:rPr lang="en-US" sz="1600" kern="1200" dirty="0" err="1" smtClean="0">
                          <a:solidFill>
                            <a:schemeClr val="dk1"/>
                          </a:solidFill>
                          <a:effectLst/>
                          <a:latin typeface="Georgia" pitchFamily="18" charset="0"/>
                          <a:ea typeface="+mn-ea"/>
                          <a:cs typeface="+mn-cs"/>
                        </a:rPr>
                        <a:t>Anak</a:t>
                      </a:r>
                      <a:r>
                        <a:rPr lang="en-US" sz="1600" kern="1200" dirty="0" smtClean="0">
                          <a:solidFill>
                            <a:schemeClr val="dk1"/>
                          </a:solidFill>
                          <a:effectLst/>
                          <a:latin typeface="Georgia" pitchFamily="18" charset="0"/>
                          <a:ea typeface="+mn-ea"/>
                          <a:cs typeface="+mn-cs"/>
                        </a:rPr>
                        <a:t> di </a:t>
                      </a:r>
                      <a:r>
                        <a:rPr lang="en-US" sz="1600" kern="1200" dirty="0" err="1" smtClean="0">
                          <a:solidFill>
                            <a:schemeClr val="dk1"/>
                          </a:solidFill>
                          <a:effectLst/>
                          <a:latin typeface="Georgia" pitchFamily="18" charset="0"/>
                          <a:ea typeface="+mn-ea"/>
                          <a:cs typeface="+mn-cs"/>
                        </a:rPr>
                        <a:t>daerah</a:t>
                      </a:r>
                      <a:r>
                        <a:rPr lang="en-US" sz="1600" kern="1200" dirty="0" smtClean="0">
                          <a:solidFill>
                            <a:schemeClr val="dk1"/>
                          </a:solidFill>
                          <a:effectLst/>
                          <a:latin typeface="Georgia" pitchFamily="18" charset="0"/>
                          <a:ea typeface="+mn-ea"/>
                          <a:cs typeface="+mn-cs"/>
                        </a:rPr>
                        <a:t>.</a:t>
                      </a:r>
                      <a:endParaRPr lang="en-US" sz="1600" kern="1200" dirty="0">
                        <a:solidFill>
                          <a:schemeClr val="dk1"/>
                        </a:solidFill>
                        <a:effectLst/>
                        <a:latin typeface="Georgia" pitchFamily="18" charset="0"/>
                        <a:ea typeface="+mn-ea"/>
                        <a:cs typeface="+mn-cs"/>
                      </a:endParaRPr>
                    </a:p>
                  </a:txBody>
                  <a:tcPr marL="54155" marR="54155" marT="0" marB="0"/>
                </a:tc>
              </a:tr>
            </a:tbl>
          </a:graphicData>
        </a:graphic>
      </p:graphicFrame>
    </p:spTree>
    <p:extLst>
      <p:ext uri="{BB962C8B-B14F-4D97-AF65-F5344CB8AC3E}">
        <p14:creationId xmlns:p14="http://schemas.microsoft.com/office/powerpoint/2010/main" val="303026499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1935308866"/>
              </p:ext>
            </p:extLst>
          </p:nvPr>
        </p:nvGraphicFramePr>
        <p:xfrm>
          <a:off x="0" y="-203200"/>
          <a:ext cx="9144000" cy="7086600"/>
        </p:xfrm>
        <a:graphic>
          <a:graphicData uri="http://schemas.openxmlformats.org/drawingml/2006/table">
            <a:tbl>
              <a:tblPr firstRow="1" firstCol="1" bandRow="1">
                <a:tableStyleId>{5C22544A-7EE6-4342-B048-85BDC9FD1C3A}</a:tableStyleId>
              </a:tblPr>
              <a:tblGrid>
                <a:gridCol w="533400"/>
                <a:gridCol w="3048000"/>
                <a:gridCol w="3810000"/>
                <a:gridCol w="1752600"/>
              </a:tblGrid>
              <a:tr h="587551">
                <a:tc>
                  <a:txBody>
                    <a:bodyPr/>
                    <a:lstStyle/>
                    <a:p>
                      <a:pPr algn="ctr">
                        <a:lnSpc>
                          <a:spcPct val="115000"/>
                        </a:lnSpc>
                        <a:spcAft>
                          <a:spcPts val="0"/>
                        </a:spcAft>
                      </a:pPr>
                      <a:r>
                        <a:rPr lang="en-US" sz="1400" dirty="0" smtClean="0">
                          <a:solidFill>
                            <a:schemeClr val="tx1"/>
                          </a:solidFill>
                          <a:effectLst/>
                          <a:latin typeface="Georgia" pitchFamily="18" charset="0"/>
                        </a:rPr>
                        <a:t>No.</a:t>
                      </a:r>
                      <a:endParaRPr lang="en-US" sz="1400" dirty="0">
                        <a:solidFill>
                          <a:schemeClr val="tx1"/>
                        </a:solidFill>
                        <a:effectLst/>
                        <a:latin typeface="Georgia" pitchFamily="18" charset="0"/>
                        <a:ea typeface="Calibri"/>
                        <a:cs typeface="Times New Roman"/>
                      </a:endParaRPr>
                    </a:p>
                  </a:txBody>
                  <a:tcPr marL="54155" marR="54155" marT="0" marB="0"/>
                </a:tc>
                <a:tc>
                  <a:txBody>
                    <a:bodyPr/>
                    <a:lstStyle/>
                    <a:p>
                      <a:pPr algn="ctr">
                        <a:lnSpc>
                          <a:spcPct val="115000"/>
                        </a:lnSpc>
                        <a:spcAft>
                          <a:spcPts val="0"/>
                        </a:spcAft>
                      </a:pPr>
                      <a:r>
                        <a:rPr lang="en-US" sz="1400" dirty="0" err="1" smtClean="0">
                          <a:solidFill>
                            <a:schemeClr val="tx1"/>
                          </a:solidFill>
                          <a:effectLst/>
                          <a:latin typeface="Georgia" pitchFamily="18" charset="0"/>
                        </a:rPr>
                        <a:t>Undang-Undang</a:t>
                      </a:r>
                      <a:r>
                        <a:rPr lang="en-US" sz="1400" dirty="0" smtClean="0">
                          <a:solidFill>
                            <a:schemeClr val="tx1"/>
                          </a:solidFill>
                          <a:effectLst/>
                          <a:latin typeface="Georgia" pitchFamily="18" charset="0"/>
                        </a:rPr>
                        <a:t>  </a:t>
                      </a:r>
                      <a:r>
                        <a:rPr lang="en-US" sz="1400" dirty="0" err="1" smtClean="0">
                          <a:solidFill>
                            <a:schemeClr val="tx1"/>
                          </a:solidFill>
                          <a:effectLst/>
                          <a:latin typeface="Georgia" pitchFamily="18" charset="0"/>
                        </a:rPr>
                        <a:t>Nomor</a:t>
                      </a:r>
                      <a:r>
                        <a:rPr lang="en-US" sz="1400" dirty="0" smtClean="0">
                          <a:solidFill>
                            <a:schemeClr val="tx1"/>
                          </a:solidFill>
                          <a:effectLst/>
                          <a:latin typeface="Georgia" pitchFamily="18" charset="0"/>
                        </a:rPr>
                        <a:t> 23 </a:t>
                      </a:r>
                      <a:r>
                        <a:rPr lang="en-US" sz="1400" dirty="0" err="1" smtClean="0">
                          <a:solidFill>
                            <a:schemeClr val="tx1"/>
                          </a:solidFill>
                          <a:effectLst/>
                          <a:latin typeface="Georgia" pitchFamily="18" charset="0"/>
                        </a:rPr>
                        <a:t>Tahun</a:t>
                      </a:r>
                      <a:r>
                        <a:rPr lang="en-US" sz="1400" dirty="0" smtClean="0">
                          <a:solidFill>
                            <a:schemeClr val="tx1"/>
                          </a:solidFill>
                          <a:effectLst/>
                          <a:latin typeface="Georgia" pitchFamily="18" charset="0"/>
                        </a:rPr>
                        <a:t> 2002 </a:t>
                      </a:r>
                      <a:endParaRPr lang="en-US" sz="1400" dirty="0">
                        <a:solidFill>
                          <a:schemeClr val="tx1"/>
                        </a:solidFill>
                        <a:effectLst/>
                        <a:latin typeface="Georgia" pitchFamily="18" charset="0"/>
                        <a:ea typeface="Calibri"/>
                        <a:cs typeface="Times New Roman"/>
                      </a:endParaRPr>
                    </a:p>
                  </a:txBody>
                  <a:tcPr marL="54155" marR="54155" marT="0" marB="0"/>
                </a:tc>
                <a:tc>
                  <a:txBody>
                    <a:bodyPr/>
                    <a:lstStyle/>
                    <a:p>
                      <a:pPr algn="ctr">
                        <a:lnSpc>
                          <a:spcPct val="115000"/>
                        </a:lnSpc>
                        <a:spcAft>
                          <a:spcPts val="0"/>
                        </a:spcAft>
                      </a:pPr>
                      <a:r>
                        <a:rPr lang="en-US" sz="1400" dirty="0" err="1" smtClean="0">
                          <a:solidFill>
                            <a:schemeClr val="tx1"/>
                          </a:solidFill>
                          <a:effectLst/>
                          <a:latin typeface="Georgia" pitchFamily="18" charset="0"/>
                        </a:rPr>
                        <a:t>Undang-Undang</a:t>
                      </a:r>
                      <a:r>
                        <a:rPr lang="en-US" sz="1400" dirty="0" smtClean="0">
                          <a:solidFill>
                            <a:schemeClr val="tx1"/>
                          </a:solidFill>
                          <a:effectLst/>
                          <a:latin typeface="Georgia" pitchFamily="18" charset="0"/>
                        </a:rPr>
                        <a:t>  </a:t>
                      </a:r>
                      <a:r>
                        <a:rPr lang="en-US" sz="1400" dirty="0" err="1" smtClean="0">
                          <a:solidFill>
                            <a:schemeClr val="tx1"/>
                          </a:solidFill>
                          <a:effectLst/>
                          <a:latin typeface="Georgia" pitchFamily="18" charset="0"/>
                        </a:rPr>
                        <a:t>Nomor</a:t>
                      </a:r>
                      <a:r>
                        <a:rPr lang="en-US" sz="1400" dirty="0" smtClean="0">
                          <a:solidFill>
                            <a:schemeClr val="tx1"/>
                          </a:solidFill>
                          <a:effectLst/>
                          <a:latin typeface="Georgia" pitchFamily="18" charset="0"/>
                        </a:rPr>
                        <a:t> 35 </a:t>
                      </a:r>
                      <a:r>
                        <a:rPr lang="en-US" sz="1400" dirty="0" err="1" smtClean="0">
                          <a:solidFill>
                            <a:schemeClr val="tx1"/>
                          </a:solidFill>
                          <a:effectLst/>
                          <a:latin typeface="Georgia" pitchFamily="18" charset="0"/>
                        </a:rPr>
                        <a:t>Tahun</a:t>
                      </a:r>
                      <a:r>
                        <a:rPr lang="en-US" sz="1400" dirty="0" smtClean="0">
                          <a:solidFill>
                            <a:schemeClr val="tx1"/>
                          </a:solidFill>
                          <a:effectLst/>
                          <a:latin typeface="Georgia" pitchFamily="18" charset="0"/>
                        </a:rPr>
                        <a:t> 2014</a:t>
                      </a:r>
                      <a:endParaRPr lang="en-US" sz="1400" dirty="0">
                        <a:solidFill>
                          <a:schemeClr val="tx1"/>
                        </a:solidFill>
                        <a:effectLst/>
                        <a:latin typeface="Georgia" pitchFamily="18" charset="0"/>
                        <a:ea typeface="Calibri"/>
                        <a:cs typeface="Times New Roman"/>
                      </a:endParaRPr>
                    </a:p>
                  </a:txBody>
                  <a:tcPr marL="54155" marR="54155" marT="0" marB="0"/>
                </a:tc>
                <a:tc>
                  <a:txBody>
                    <a:bodyPr/>
                    <a:lstStyle/>
                    <a:p>
                      <a:pPr algn="ctr">
                        <a:lnSpc>
                          <a:spcPct val="115000"/>
                        </a:lnSpc>
                        <a:spcAft>
                          <a:spcPts val="0"/>
                        </a:spcAft>
                      </a:pPr>
                      <a:r>
                        <a:rPr lang="en-US" sz="1400" dirty="0" err="1" smtClean="0">
                          <a:solidFill>
                            <a:schemeClr val="tx1"/>
                          </a:solidFill>
                          <a:effectLst/>
                          <a:latin typeface="Georgia" pitchFamily="18" charset="0"/>
                          <a:ea typeface="+mn-ea"/>
                          <a:cs typeface="+mn-cs"/>
                        </a:rPr>
                        <a:t>Keterangan</a:t>
                      </a:r>
                      <a:r>
                        <a:rPr lang="en-US" sz="1400" baseline="0" dirty="0" smtClean="0">
                          <a:solidFill>
                            <a:schemeClr val="tx1"/>
                          </a:solidFill>
                          <a:effectLst/>
                          <a:latin typeface="Georgia" pitchFamily="18" charset="0"/>
                          <a:ea typeface="+mn-ea"/>
                          <a:cs typeface="+mn-cs"/>
                        </a:rPr>
                        <a:t> </a:t>
                      </a:r>
                    </a:p>
                    <a:p>
                      <a:pPr algn="ctr">
                        <a:lnSpc>
                          <a:spcPct val="115000"/>
                        </a:lnSpc>
                        <a:spcAft>
                          <a:spcPts val="0"/>
                        </a:spcAft>
                      </a:pPr>
                      <a:r>
                        <a:rPr lang="en-US" sz="1400" baseline="0" dirty="0" err="1" smtClean="0">
                          <a:solidFill>
                            <a:schemeClr val="tx1"/>
                          </a:solidFill>
                          <a:effectLst/>
                          <a:latin typeface="Georgia" pitchFamily="18" charset="0"/>
                          <a:ea typeface="+mn-ea"/>
                          <a:cs typeface="+mn-cs"/>
                        </a:rPr>
                        <a:t>Perubahan</a:t>
                      </a:r>
                      <a:endParaRPr lang="en-US" sz="1400" dirty="0">
                        <a:solidFill>
                          <a:schemeClr val="tx1"/>
                        </a:solidFill>
                        <a:effectLst/>
                        <a:latin typeface="Georgia" pitchFamily="18" charset="0"/>
                        <a:ea typeface="Calibri"/>
                        <a:cs typeface="Times New Roman"/>
                      </a:endParaRPr>
                    </a:p>
                  </a:txBody>
                  <a:tcPr marL="54155" marR="54155" marT="0" marB="0"/>
                </a:tc>
              </a:tr>
              <a:tr h="6499049">
                <a:tc>
                  <a:txBody>
                    <a:bodyPr/>
                    <a:lstStyle/>
                    <a:p>
                      <a:pPr marL="0" lvl="0" indent="0">
                        <a:lnSpc>
                          <a:spcPct val="115000"/>
                        </a:lnSpc>
                        <a:spcAft>
                          <a:spcPts val="0"/>
                        </a:spcAft>
                        <a:buFont typeface="+mj-lt"/>
                        <a:buNone/>
                        <a:tabLst>
                          <a:tab pos="83820" algn="l"/>
                        </a:tabLst>
                      </a:pPr>
                      <a:r>
                        <a:rPr lang="en-US" sz="1600" dirty="0" smtClean="0">
                          <a:solidFill>
                            <a:schemeClr val="tx1"/>
                          </a:solidFill>
                          <a:effectLst/>
                          <a:latin typeface="Georgia" pitchFamily="18" charset="0"/>
                        </a:rPr>
                        <a:t>16. </a:t>
                      </a:r>
                      <a:endParaRPr lang="en-US" sz="1600" dirty="0">
                        <a:solidFill>
                          <a:schemeClr val="tx1"/>
                        </a:solidFill>
                        <a:effectLst/>
                        <a:latin typeface="Georgia" pitchFamily="18" charset="0"/>
                        <a:ea typeface="Calibri"/>
                        <a:cs typeface="Times New Roman"/>
                      </a:endParaRPr>
                    </a:p>
                  </a:txBody>
                  <a:tcPr marL="54155" marR="54155" marT="0" marB="0"/>
                </a:tc>
                <a:tc>
                  <a:txBody>
                    <a:bodyPr/>
                    <a:lstStyle/>
                    <a:p>
                      <a:pPr algn="ctr"/>
                      <a:r>
                        <a:rPr lang="id-ID" sz="1600" kern="1200" dirty="0" smtClean="0">
                          <a:solidFill>
                            <a:schemeClr val="dk1"/>
                          </a:solidFill>
                          <a:effectLst/>
                          <a:latin typeface="Georgia" pitchFamily="18" charset="0"/>
                          <a:ea typeface="+mn-ea"/>
                          <a:cs typeface="+mn-cs"/>
                        </a:rPr>
                        <a:t>Pasal 81</a:t>
                      </a:r>
                      <a:endParaRPr lang="en-US" sz="1600" kern="1200" dirty="0" smtClean="0">
                        <a:solidFill>
                          <a:schemeClr val="dk1"/>
                        </a:solidFill>
                        <a:effectLst/>
                        <a:latin typeface="Georgia" pitchFamily="18" charset="0"/>
                        <a:ea typeface="+mn-ea"/>
                        <a:cs typeface="+mn-cs"/>
                      </a:endParaRPr>
                    </a:p>
                    <a:p>
                      <a:pPr marL="342900" lvl="0" indent="-342900">
                        <a:buFont typeface="+mj-lt"/>
                        <a:buAutoNum type="arabicParenR"/>
                      </a:pPr>
                      <a:r>
                        <a:rPr lang="id-ID" sz="1600" kern="1200" dirty="0" smtClean="0">
                          <a:solidFill>
                            <a:schemeClr val="dk1"/>
                          </a:solidFill>
                          <a:effectLst/>
                          <a:latin typeface="Georgia" pitchFamily="18" charset="0"/>
                          <a:ea typeface="+mn-ea"/>
                          <a:cs typeface="+mn-cs"/>
                        </a:rPr>
                        <a:t>Setiap orang yang dengan sengaja melakukan kekerasan atau ancaman kekerasan memaksa anak melakukan persetubuhan dengannya atau dengan orang lain, dipidana dengan pidana penjara paling lama 15 (lima belas) tahun dan paling singkat 3 (tiga) tahun dan denda paling banyak Rp 300.000.000,00 (tiga ratus juta rupiah) dan paling sedikit Rp 60.000.000,00 (enam puluh juta rupiah).</a:t>
                      </a:r>
                      <a:endParaRPr lang="en-US" sz="1600" kern="1200" dirty="0" smtClean="0">
                        <a:solidFill>
                          <a:schemeClr val="dk1"/>
                        </a:solidFill>
                        <a:effectLst/>
                        <a:latin typeface="Georgia" pitchFamily="18" charset="0"/>
                        <a:ea typeface="+mn-ea"/>
                        <a:cs typeface="+mn-cs"/>
                      </a:endParaRPr>
                    </a:p>
                    <a:p>
                      <a:pPr marL="342900" lvl="0" indent="-342900">
                        <a:buFont typeface="+mj-lt"/>
                        <a:buAutoNum type="arabicParenR"/>
                      </a:pPr>
                      <a:r>
                        <a:rPr lang="id-ID" sz="1600" kern="1200" dirty="0" smtClean="0">
                          <a:solidFill>
                            <a:schemeClr val="dk1"/>
                          </a:solidFill>
                          <a:effectLst/>
                          <a:latin typeface="Georgia" pitchFamily="18" charset="0"/>
                          <a:ea typeface="+mn-ea"/>
                          <a:cs typeface="+mn-cs"/>
                        </a:rPr>
                        <a:t>Ketentuan pidana sebagaimana dimaksud dalam ayat (1) berlaku pula bagi setiap orang yang dengan sengaja melakukan tipu muslihat, serangkaian kebohongan, atau membujuk anak melakukan persetubuhan dengannya atau dengan orang lain.</a:t>
                      </a:r>
                      <a:endParaRPr lang="en-US" sz="1600" kern="1200" dirty="0">
                        <a:solidFill>
                          <a:schemeClr val="dk1"/>
                        </a:solidFill>
                        <a:effectLst/>
                        <a:latin typeface="Georgia" pitchFamily="18" charset="0"/>
                        <a:ea typeface="+mn-ea"/>
                        <a:cs typeface="+mn-cs"/>
                      </a:endParaRPr>
                    </a:p>
                  </a:txBody>
                  <a:tcPr marL="54155" marR="54155" marT="0" marB="0"/>
                </a:tc>
                <a:tc>
                  <a:txBody>
                    <a:bodyPr/>
                    <a:lstStyle/>
                    <a:p>
                      <a:pPr algn="ctr"/>
                      <a:r>
                        <a:rPr lang="id-ID" sz="1600" kern="1200" dirty="0" smtClean="0">
                          <a:solidFill>
                            <a:schemeClr val="dk1"/>
                          </a:solidFill>
                          <a:effectLst/>
                          <a:latin typeface="Georgia" pitchFamily="18" charset="0"/>
                          <a:ea typeface="+mn-ea"/>
                          <a:cs typeface="+mn-cs"/>
                        </a:rPr>
                        <a:t>Pasal 81</a:t>
                      </a:r>
                      <a:endParaRPr lang="en-US" sz="1600" kern="1200" dirty="0" smtClean="0">
                        <a:solidFill>
                          <a:schemeClr val="dk1"/>
                        </a:solidFill>
                        <a:effectLst/>
                        <a:latin typeface="Georgia" pitchFamily="18" charset="0"/>
                        <a:ea typeface="+mn-ea"/>
                        <a:cs typeface="+mn-cs"/>
                      </a:endParaRPr>
                    </a:p>
                    <a:p>
                      <a:pPr marL="115888" indent="-115888" algn="just">
                        <a:buFont typeface="+mj-lt"/>
                        <a:buAutoNum type="arabicParenR"/>
                      </a:pPr>
                      <a:r>
                        <a:rPr lang="en-US" sz="1600" kern="1200" dirty="0" smtClean="0">
                          <a:solidFill>
                            <a:schemeClr val="dk1"/>
                          </a:solidFill>
                          <a:effectLst/>
                          <a:latin typeface="Georgia" pitchFamily="18" charset="0"/>
                          <a:ea typeface="+mn-ea"/>
                          <a:cs typeface="+mn-cs"/>
                        </a:rPr>
                        <a:t> </a:t>
                      </a:r>
                      <a:r>
                        <a:rPr lang="id-ID" sz="1600" kern="1200" dirty="0" smtClean="0">
                          <a:solidFill>
                            <a:schemeClr val="dk1"/>
                          </a:solidFill>
                          <a:effectLst/>
                          <a:latin typeface="Georgia" pitchFamily="18" charset="0"/>
                          <a:ea typeface="+mn-ea"/>
                          <a:cs typeface="+mn-cs"/>
                        </a:rPr>
                        <a:t>Setiap orang yang melangggar ketentuan sebagaimana dimaksud dalam Pasal 76</a:t>
                      </a:r>
                      <a:r>
                        <a:rPr lang="en-US" sz="1600" kern="1200" dirty="0" smtClean="0">
                          <a:solidFill>
                            <a:schemeClr val="dk1"/>
                          </a:solidFill>
                          <a:effectLst/>
                          <a:latin typeface="Georgia" pitchFamily="18" charset="0"/>
                          <a:ea typeface="+mn-ea"/>
                          <a:cs typeface="+mn-cs"/>
                        </a:rPr>
                        <a:t>D</a:t>
                      </a:r>
                      <a:r>
                        <a:rPr lang="id-ID" sz="1600" kern="1200" dirty="0" smtClean="0">
                          <a:solidFill>
                            <a:schemeClr val="dk1"/>
                          </a:solidFill>
                          <a:effectLst/>
                          <a:latin typeface="Georgia" pitchFamily="18" charset="0"/>
                          <a:ea typeface="+mn-ea"/>
                          <a:cs typeface="+mn-cs"/>
                        </a:rPr>
                        <a:t> dipidana dengan pidana </a:t>
                      </a:r>
                      <a:r>
                        <a:rPr lang="id-ID" sz="1600" b="1" kern="1200" dirty="0" smtClean="0">
                          <a:solidFill>
                            <a:schemeClr val="dk1"/>
                          </a:solidFill>
                          <a:effectLst/>
                          <a:latin typeface="Georgia" pitchFamily="18" charset="0"/>
                          <a:ea typeface="+mn-ea"/>
                          <a:cs typeface="+mn-cs"/>
                        </a:rPr>
                        <a:t>penjara paling singkat 5 (lima) tahun dan paling lama </a:t>
                      </a:r>
                      <a:r>
                        <a:rPr lang="en-US" sz="1600" b="1" kern="1200" dirty="0" smtClean="0">
                          <a:solidFill>
                            <a:schemeClr val="dk1"/>
                          </a:solidFill>
                          <a:effectLst/>
                          <a:latin typeface="Georgia" pitchFamily="18" charset="0"/>
                          <a:ea typeface="+mn-ea"/>
                          <a:cs typeface="+mn-cs"/>
                        </a:rPr>
                        <a:t>15</a:t>
                      </a:r>
                      <a:r>
                        <a:rPr lang="id-ID" sz="1600" b="1" kern="1200" dirty="0" smtClean="0">
                          <a:solidFill>
                            <a:schemeClr val="dk1"/>
                          </a:solidFill>
                          <a:effectLst/>
                          <a:latin typeface="Georgia" pitchFamily="18" charset="0"/>
                          <a:ea typeface="+mn-ea"/>
                          <a:cs typeface="+mn-cs"/>
                        </a:rPr>
                        <a:t> (</a:t>
                      </a:r>
                      <a:r>
                        <a:rPr lang="en-US" sz="1600" b="1" kern="1200" dirty="0" smtClean="0">
                          <a:solidFill>
                            <a:schemeClr val="dk1"/>
                          </a:solidFill>
                          <a:effectLst/>
                          <a:latin typeface="Georgia" pitchFamily="18" charset="0"/>
                          <a:ea typeface="+mn-ea"/>
                          <a:cs typeface="+mn-cs"/>
                        </a:rPr>
                        <a:t>lima </a:t>
                      </a:r>
                      <a:r>
                        <a:rPr lang="en-US" sz="1600" b="1" kern="1200" dirty="0" err="1" smtClean="0">
                          <a:solidFill>
                            <a:schemeClr val="dk1"/>
                          </a:solidFill>
                          <a:effectLst/>
                          <a:latin typeface="Georgia" pitchFamily="18" charset="0"/>
                          <a:ea typeface="+mn-ea"/>
                          <a:cs typeface="+mn-cs"/>
                        </a:rPr>
                        <a:t>belas</a:t>
                      </a:r>
                      <a:r>
                        <a:rPr lang="id-ID" sz="1600" b="1" kern="1200" dirty="0" smtClean="0">
                          <a:solidFill>
                            <a:schemeClr val="dk1"/>
                          </a:solidFill>
                          <a:effectLst/>
                          <a:latin typeface="Georgia" pitchFamily="18" charset="0"/>
                          <a:ea typeface="+mn-ea"/>
                          <a:cs typeface="+mn-cs"/>
                        </a:rPr>
                        <a:t>) tahun dan denda paling banyak Rp5.000.000.000,00 (lima miliar rupiah). </a:t>
                      </a:r>
                      <a:endParaRPr lang="en-US" sz="1600" b="1" kern="1200" dirty="0" smtClean="0">
                        <a:solidFill>
                          <a:schemeClr val="dk1"/>
                        </a:solidFill>
                        <a:effectLst/>
                        <a:latin typeface="Georgia" pitchFamily="18" charset="0"/>
                        <a:ea typeface="+mn-ea"/>
                        <a:cs typeface="+mn-cs"/>
                      </a:endParaRPr>
                    </a:p>
                    <a:p>
                      <a:pPr marL="115888" lvl="0" indent="-115888" algn="just">
                        <a:buFont typeface="+mj-lt"/>
                        <a:buAutoNum type="arabicParenR"/>
                      </a:pPr>
                      <a:r>
                        <a:rPr lang="id-ID" sz="1600" kern="1200" dirty="0" smtClean="0">
                          <a:solidFill>
                            <a:schemeClr val="dk1"/>
                          </a:solidFill>
                          <a:effectLst/>
                          <a:latin typeface="Georgia" pitchFamily="18" charset="0"/>
                          <a:ea typeface="+mn-ea"/>
                          <a:cs typeface="+mn-cs"/>
                        </a:rPr>
                        <a:t>Ketentuan pidana sebagaimana dimaksud pada ayat (1) berlaku pula bagi Setiap Orang yang dengan sengaja melakukan tipu muslihat, serangkaian kebohongan, atau membujuk Anak melakukan persetubuhan dengannya atau dengan orang lain.</a:t>
                      </a:r>
                      <a:endParaRPr lang="en-US" sz="1600" kern="1200" dirty="0" smtClean="0">
                        <a:solidFill>
                          <a:schemeClr val="dk1"/>
                        </a:solidFill>
                        <a:effectLst/>
                        <a:latin typeface="Georgia" pitchFamily="18" charset="0"/>
                        <a:ea typeface="+mn-ea"/>
                        <a:cs typeface="+mn-cs"/>
                      </a:endParaRPr>
                    </a:p>
                    <a:p>
                      <a:pPr marL="115888" lvl="0" indent="-115888" algn="just">
                        <a:buFont typeface="+mj-lt"/>
                        <a:buAutoNum type="arabicParenR"/>
                      </a:pPr>
                      <a:r>
                        <a:rPr lang="id-ID" sz="1600" b="1" kern="1200" dirty="0" smtClean="0">
                          <a:solidFill>
                            <a:schemeClr val="dk1"/>
                          </a:solidFill>
                          <a:effectLst/>
                          <a:latin typeface="Georgia" pitchFamily="18" charset="0"/>
                          <a:ea typeface="+mn-ea"/>
                          <a:cs typeface="+mn-cs"/>
                        </a:rPr>
                        <a:t>Dalam hal tindak pidana sebagaimana dimaksud pada ayat (1) dilakukan oleh Orang Tua, Wali, pengasuh Anak, pendidik, atau tenaga kependidikan, maka pidananya ditambah 1/3 (sepertiga) dari ancaman pidana sebagaimana dimaksud pada ayat (1).</a:t>
                      </a:r>
                      <a:endParaRPr lang="en-US" sz="1600" b="1" kern="1200" dirty="0">
                        <a:solidFill>
                          <a:schemeClr val="dk1"/>
                        </a:solidFill>
                        <a:effectLst/>
                        <a:latin typeface="Georgia" pitchFamily="18" charset="0"/>
                        <a:ea typeface="+mn-ea"/>
                        <a:cs typeface="+mn-cs"/>
                      </a:endParaRPr>
                    </a:p>
                  </a:txBody>
                  <a:tcPr marL="54155" marR="54155" marT="0" marB="0"/>
                </a:tc>
                <a:tc>
                  <a:txBody>
                    <a:bodyPr/>
                    <a:lstStyle/>
                    <a:p>
                      <a:pPr algn="just"/>
                      <a:r>
                        <a:rPr lang="en-US" sz="1600" kern="1200" dirty="0" err="1" smtClean="0">
                          <a:solidFill>
                            <a:schemeClr val="dk1"/>
                          </a:solidFill>
                          <a:effectLst/>
                          <a:latin typeface="Georgia" pitchFamily="18" charset="0"/>
                          <a:ea typeface="+mn-ea"/>
                          <a:cs typeface="+mn-cs"/>
                        </a:rPr>
                        <a:t>mempertegas</a:t>
                      </a:r>
                      <a:r>
                        <a:rPr lang="en-US" sz="1600" kern="1200" dirty="0" smtClean="0">
                          <a:solidFill>
                            <a:schemeClr val="dk1"/>
                          </a:solidFill>
                          <a:effectLst/>
                          <a:latin typeface="Georgia" pitchFamily="18" charset="0"/>
                          <a:ea typeface="+mn-ea"/>
                          <a:cs typeface="+mn-cs"/>
                        </a:rPr>
                        <a:t> </a:t>
                      </a:r>
                      <a:r>
                        <a:rPr lang="en-US" sz="1600" kern="1200" dirty="0" err="1" smtClean="0">
                          <a:solidFill>
                            <a:schemeClr val="dk1"/>
                          </a:solidFill>
                          <a:effectLst/>
                          <a:latin typeface="Georgia" pitchFamily="18" charset="0"/>
                          <a:ea typeface="+mn-ea"/>
                          <a:cs typeface="+mn-cs"/>
                        </a:rPr>
                        <a:t>adanya</a:t>
                      </a:r>
                      <a:r>
                        <a:rPr lang="en-US" sz="1600" kern="1200" dirty="0" smtClean="0">
                          <a:solidFill>
                            <a:schemeClr val="dk1"/>
                          </a:solidFill>
                          <a:effectLst/>
                          <a:latin typeface="Georgia" pitchFamily="18" charset="0"/>
                          <a:ea typeface="+mn-ea"/>
                          <a:cs typeface="+mn-cs"/>
                        </a:rPr>
                        <a:t> </a:t>
                      </a:r>
                      <a:r>
                        <a:rPr lang="en-US" sz="1600" kern="1200" dirty="0" err="1" smtClean="0">
                          <a:solidFill>
                            <a:schemeClr val="dk1"/>
                          </a:solidFill>
                          <a:effectLst/>
                          <a:latin typeface="Georgia" pitchFamily="18" charset="0"/>
                          <a:ea typeface="+mn-ea"/>
                          <a:cs typeface="+mn-cs"/>
                        </a:rPr>
                        <a:t>sanksi</a:t>
                      </a:r>
                      <a:r>
                        <a:rPr lang="en-US" sz="1600" kern="1200" dirty="0" smtClean="0">
                          <a:solidFill>
                            <a:schemeClr val="dk1"/>
                          </a:solidFill>
                          <a:effectLst/>
                          <a:latin typeface="Georgia" pitchFamily="18" charset="0"/>
                          <a:ea typeface="+mn-ea"/>
                          <a:cs typeface="+mn-cs"/>
                        </a:rPr>
                        <a:t> </a:t>
                      </a:r>
                      <a:r>
                        <a:rPr lang="en-US" sz="1600" kern="1200" dirty="0" err="1" smtClean="0">
                          <a:solidFill>
                            <a:schemeClr val="dk1"/>
                          </a:solidFill>
                          <a:effectLst/>
                          <a:latin typeface="Georgia" pitchFamily="18" charset="0"/>
                          <a:ea typeface="+mn-ea"/>
                          <a:cs typeface="+mn-cs"/>
                        </a:rPr>
                        <a:t>pemberatan</a:t>
                      </a:r>
                      <a:r>
                        <a:rPr lang="en-US" sz="1600" kern="1200" dirty="0" smtClean="0">
                          <a:solidFill>
                            <a:schemeClr val="dk1"/>
                          </a:solidFill>
                          <a:effectLst/>
                          <a:latin typeface="Georgia" pitchFamily="18" charset="0"/>
                          <a:ea typeface="+mn-ea"/>
                          <a:cs typeface="+mn-cs"/>
                        </a:rPr>
                        <a:t> </a:t>
                      </a:r>
                      <a:r>
                        <a:rPr lang="en-US" sz="1600" kern="1200" dirty="0" err="1" smtClean="0">
                          <a:solidFill>
                            <a:schemeClr val="dk1"/>
                          </a:solidFill>
                          <a:effectLst/>
                          <a:latin typeface="Georgia" pitchFamily="18" charset="0"/>
                          <a:ea typeface="+mn-ea"/>
                          <a:cs typeface="+mn-cs"/>
                        </a:rPr>
                        <a:t>kejahatan</a:t>
                      </a:r>
                      <a:r>
                        <a:rPr lang="en-US" sz="1600" kern="1200" dirty="0" smtClean="0">
                          <a:solidFill>
                            <a:schemeClr val="dk1"/>
                          </a:solidFill>
                          <a:effectLst/>
                          <a:latin typeface="Georgia" pitchFamily="18" charset="0"/>
                          <a:ea typeface="+mn-ea"/>
                          <a:cs typeface="+mn-cs"/>
                        </a:rPr>
                        <a:t> </a:t>
                      </a:r>
                      <a:r>
                        <a:rPr lang="en-US" sz="1600" kern="1200" dirty="0" err="1" smtClean="0">
                          <a:solidFill>
                            <a:schemeClr val="dk1"/>
                          </a:solidFill>
                          <a:effectLst/>
                          <a:latin typeface="Georgia" pitchFamily="18" charset="0"/>
                          <a:ea typeface="+mn-ea"/>
                          <a:cs typeface="+mn-cs"/>
                        </a:rPr>
                        <a:t>terhadap</a:t>
                      </a:r>
                      <a:r>
                        <a:rPr lang="en-US" sz="1600" kern="1200" dirty="0" smtClean="0">
                          <a:solidFill>
                            <a:schemeClr val="dk1"/>
                          </a:solidFill>
                          <a:effectLst/>
                          <a:latin typeface="Georgia" pitchFamily="18" charset="0"/>
                          <a:ea typeface="+mn-ea"/>
                          <a:cs typeface="+mn-cs"/>
                        </a:rPr>
                        <a:t> </a:t>
                      </a:r>
                      <a:r>
                        <a:rPr lang="en-US" sz="1600" kern="1200" dirty="0" err="1" smtClean="0">
                          <a:solidFill>
                            <a:schemeClr val="dk1"/>
                          </a:solidFill>
                          <a:effectLst/>
                          <a:latin typeface="Georgia" pitchFamily="18" charset="0"/>
                          <a:ea typeface="+mn-ea"/>
                          <a:cs typeface="+mn-cs"/>
                        </a:rPr>
                        <a:t>anak</a:t>
                      </a:r>
                      <a:r>
                        <a:rPr lang="en-US" sz="1600" kern="1200" dirty="0" smtClean="0">
                          <a:solidFill>
                            <a:schemeClr val="dk1"/>
                          </a:solidFill>
                          <a:effectLst/>
                          <a:latin typeface="Georgia" pitchFamily="18" charset="0"/>
                          <a:ea typeface="+mn-ea"/>
                          <a:cs typeface="+mn-cs"/>
                        </a:rPr>
                        <a:t> </a:t>
                      </a:r>
                      <a:r>
                        <a:rPr lang="en-US" sz="1600" kern="1200" dirty="0" err="1" smtClean="0">
                          <a:solidFill>
                            <a:schemeClr val="dk1"/>
                          </a:solidFill>
                          <a:effectLst/>
                          <a:latin typeface="Georgia" pitchFamily="18" charset="0"/>
                          <a:ea typeface="+mn-ea"/>
                          <a:cs typeface="+mn-cs"/>
                        </a:rPr>
                        <a:t>baik</a:t>
                      </a:r>
                      <a:r>
                        <a:rPr lang="en-US" sz="1600" kern="1200" dirty="0" smtClean="0">
                          <a:solidFill>
                            <a:schemeClr val="dk1"/>
                          </a:solidFill>
                          <a:effectLst/>
                          <a:latin typeface="Georgia" pitchFamily="18" charset="0"/>
                          <a:ea typeface="+mn-ea"/>
                          <a:cs typeface="+mn-cs"/>
                        </a:rPr>
                        <a:t> </a:t>
                      </a:r>
                      <a:r>
                        <a:rPr lang="en-US" sz="1600" kern="1200" dirty="0" err="1" smtClean="0">
                          <a:solidFill>
                            <a:schemeClr val="dk1"/>
                          </a:solidFill>
                          <a:effectLst/>
                          <a:latin typeface="Georgia" pitchFamily="18" charset="0"/>
                          <a:ea typeface="+mn-ea"/>
                          <a:cs typeface="+mn-cs"/>
                        </a:rPr>
                        <a:t>sanksi</a:t>
                      </a:r>
                      <a:r>
                        <a:rPr lang="en-US" sz="1600" kern="1200" dirty="0" smtClean="0">
                          <a:solidFill>
                            <a:schemeClr val="dk1"/>
                          </a:solidFill>
                          <a:effectLst/>
                          <a:latin typeface="Georgia" pitchFamily="18" charset="0"/>
                          <a:ea typeface="+mn-ea"/>
                          <a:cs typeface="+mn-cs"/>
                        </a:rPr>
                        <a:t> </a:t>
                      </a:r>
                      <a:r>
                        <a:rPr lang="en-US" sz="1600" kern="1200" dirty="0" err="1" smtClean="0">
                          <a:solidFill>
                            <a:schemeClr val="dk1"/>
                          </a:solidFill>
                          <a:effectLst/>
                          <a:latin typeface="Georgia" pitchFamily="18" charset="0"/>
                          <a:ea typeface="+mn-ea"/>
                          <a:cs typeface="+mn-cs"/>
                        </a:rPr>
                        <a:t>pidana</a:t>
                      </a:r>
                      <a:r>
                        <a:rPr lang="en-US" sz="1600" kern="1200" dirty="0" smtClean="0">
                          <a:solidFill>
                            <a:schemeClr val="dk1"/>
                          </a:solidFill>
                          <a:effectLst/>
                          <a:latin typeface="Georgia" pitchFamily="18" charset="0"/>
                          <a:ea typeface="+mn-ea"/>
                          <a:cs typeface="+mn-cs"/>
                        </a:rPr>
                        <a:t> </a:t>
                      </a:r>
                      <a:r>
                        <a:rPr lang="en-US" sz="1600" kern="1200" dirty="0" err="1" smtClean="0">
                          <a:solidFill>
                            <a:schemeClr val="dk1"/>
                          </a:solidFill>
                          <a:effectLst/>
                          <a:latin typeface="Georgia" pitchFamily="18" charset="0"/>
                          <a:ea typeface="+mn-ea"/>
                          <a:cs typeface="+mn-cs"/>
                        </a:rPr>
                        <a:t>dan</a:t>
                      </a:r>
                      <a:r>
                        <a:rPr lang="en-US" sz="1600" kern="1200" dirty="0" smtClean="0">
                          <a:solidFill>
                            <a:schemeClr val="dk1"/>
                          </a:solidFill>
                          <a:effectLst/>
                          <a:latin typeface="Georgia" pitchFamily="18" charset="0"/>
                          <a:ea typeface="+mn-ea"/>
                          <a:cs typeface="+mn-cs"/>
                        </a:rPr>
                        <a:t> </a:t>
                      </a:r>
                      <a:r>
                        <a:rPr lang="en-US" sz="1600" kern="1200" dirty="0" err="1" smtClean="0">
                          <a:solidFill>
                            <a:schemeClr val="dk1"/>
                          </a:solidFill>
                          <a:effectLst/>
                          <a:latin typeface="Georgia" pitchFamily="18" charset="0"/>
                          <a:ea typeface="+mn-ea"/>
                          <a:cs typeface="+mn-cs"/>
                        </a:rPr>
                        <a:t>denda</a:t>
                      </a:r>
                      <a:r>
                        <a:rPr lang="en-US" sz="1600" kern="1200" dirty="0" smtClean="0">
                          <a:solidFill>
                            <a:schemeClr val="dk1"/>
                          </a:solidFill>
                          <a:effectLst/>
                          <a:latin typeface="Georgia" pitchFamily="18" charset="0"/>
                          <a:ea typeface="+mn-ea"/>
                          <a:cs typeface="+mn-cs"/>
                        </a:rPr>
                        <a:t>, </a:t>
                      </a:r>
                      <a:r>
                        <a:rPr lang="en-US" sz="1600" kern="1200" dirty="0" err="1" smtClean="0">
                          <a:solidFill>
                            <a:schemeClr val="dk1"/>
                          </a:solidFill>
                          <a:effectLst/>
                          <a:latin typeface="Georgia" pitchFamily="18" charset="0"/>
                          <a:ea typeface="+mn-ea"/>
                          <a:cs typeface="+mn-cs"/>
                        </a:rPr>
                        <a:t>serta</a:t>
                      </a:r>
                      <a:r>
                        <a:rPr lang="en-US" sz="1600" kern="1200" dirty="0" smtClean="0">
                          <a:solidFill>
                            <a:schemeClr val="dk1"/>
                          </a:solidFill>
                          <a:effectLst/>
                          <a:latin typeface="Georgia" pitchFamily="18" charset="0"/>
                          <a:ea typeface="+mn-ea"/>
                          <a:cs typeface="+mn-cs"/>
                        </a:rPr>
                        <a:t> </a:t>
                      </a:r>
                      <a:r>
                        <a:rPr lang="en-US" sz="1600" kern="1200" dirty="0" err="1" smtClean="0">
                          <a:solidFill>
                            <a:schemeClr val="dk1"/>
                          </a:solidFill>
                          <a:effectLst/>
                          <a:latin typeface="Georgia" pitchFamily="18" charset="0"/>
                          <a:ea typeface="+mn-ea"/>
                          <a:cs typeface="+mn-cs"/>
                        </a:rPr>
                        <a:t>mempertegas</a:t>
                      </a:r>
                      <a:r>
                        <a:rPr lang="en-US" sz="1600" kern="1200" dirty="0" smtClean="0">
                          <a:solidFill>
                            <a:schemeClr val="dk1"/>
                          </a:solidFill>
                          <a:effectLst/>
                          <a:latin typeface="Georgia" pitchFamily="18" charset="0"/>
                          <a:ea typeface="+mn-ea"/>
                          <a:cs typeface="+mn-cs"/>
                        </a:rPr>
                        <a:t> </a:t>
                      </a:r>
                      <a:r>
                        <a:rPr lang="en-US" sz="1600" kern="1200" dirty="0" err="1" smtClean="0">
                          <a:solidFill>
                            <a:schemeClr val="dk1"/>
                          </a:solidFill>
                          <a:effectLst/>
                          <a:latin typeface="Georgia" pitchFamily="18" charset="0"/>
                          <a:ea typeface="+mn-ea"/>
                          <a:cs typeface="+mn-cs"/>
                        </a:rPr>
                        <a:t>tambahan</a:t>
                      </a:r>
                      <a:r>
                        <a:rPr lang="en-US" sz="1600" kern="1200" dirty="0" smtClean="0">
                          <a:solidFill>
                            <a:schemeClr val="dk1"/>
                          </a:solidFill>
                          <a:effectLst/>
                          <a:latin typeface="Georgia" pitchFamily="18" charset="0"/>
                          <a:ea typeface="+mn-ea"/>
                          <a:cs typeface="+mn-cs"/>
                        </a:rPr>
                        <a:t> </a:t>
                      </a:r>
                      <a:r>
                        <a:rPr lang="en-US" sz="1600" kern="1200" dirty="0" err="1" smtClean="0">
                          <a:solidFill>
                            <a:schemeClr val="dk1"/>
                          </a:solidFill>
                          <a:effectLst/>
                          <a:latin typeface="Georgia" pitchFamily="18" charset="0"/>
                          <a:ea typeface="+mn-ea"/>
                          <a:cs typeface="+mn-cs"/>
                        </a:rPr>
                        <a:t>pidana</a:t>
                      </a:r>
                      <a:r>
                        <a:rPr lang="en-US" sz="1600" kern="1200" dirty="0" smtClean="0">
                          <a:solidFill>
                            <a:schemeClr val="dk1"/>
                          </a:solidFill>
                          <a:effectLst/>
                          <a:latin typeface="Georgia" pitchFamily="18" charset="0"/>
                          <a:ea typeface="+mn-ea"/>
                          <a:cs typeface="+mn-cs"/>
                        </a:rPr>
                        <a:t> </a:t>
                      </a:r>
                      <a:r>
                        <a:rPr lang="en-US" sz="1600" kern="1200" dirty="0" err="1" smtClean="0">
                          <a:solidFill>
                            <a:schemeClr val="dk1"/>
                          </a:solidFill>
                          <a:effectLst/>
                          <a:latin typeface="Georgia" pitchFamily="18" charset="0"/>
                          <a:ea typeface="+mn-ea"/>
                          <a:cs typeface="+mn-cs"/>
                        </a:rPr>
                        <a:t>maksimal</a:t>
                      </a:r>
                      <a:r>
                        <a:rPr lang="en-US" sz="1600" kern="1200" dirty="0" smtClean="0">
                          <a:solidFill>
                            <a:schemeClr val="dk1"/>
                          </a:solidFill>
                          <a:effectLst/>
                          <a:latin typeface="Georgia" pitchFamily="18" charset="0"/>
                          <a:ea typeface="+mn-ea"/>
                          <a:cs typeface="+mn-cs"/>
                        </a:rPr>
                        <a:t> 20 </a:t>
                      </a:r>
                      <a:r>
                        <a:rPr lang="en-US" sz="1600" kern="1200" dirty="0" err="1" smtClean="0">
                          <a:solidFill>
                            <a:schemeClr val="dk1"/>
                          </a:solidFill>
                          <a:effectLst/>
                          <a:latin typeface="Georgia" pitchFamily="18" charset="0"/>
                          <a:ea typeface="+mn-ea"/>
                          <a:cs typeface="+mn-cs"/>
                        </a:rPr>
                        <a:t>tahun</a:t>
                      </a:r>
                      <a:r>
                        <a:rPr lang="en-US" sz="1600" kern="1200" dirty="0" smtClean="0">
                          <a:solidFill>
                            <a:schemeClr val="dk1"/>
                          </a:solidFill>
                          <a:effectLst/>
                          <a:latin typeface="Georgia" pitchFamily="18" charset="0"/>
                          <a:ea typeface="+mn-ea"/>
                          <a:cs typeface="+mn-cs"/>
                        </a:rPr>
                        <a:t> </a:t>
                      </a:r>
                      <a:r>
                        <a:rPr lang="en-US" sz="1600" kern="1200" dirty="0" err="1" smtClean="0">
                          <a:solidFill>
                            <a:schemeClr val="dk1"/>
                          </a:solidFill>
                          <a:effectLst/>
                          <a:latin typeface="Georgia" pitchFamily="18" charset="0"/>
                          <a:ea typeface="+mn-ea"/>
                          <a:cs typeface="+mn-cs"/>
                        </a:rPr>
                        <a:t>apabila</a:t>
                      </a:r>
                      <a:r>
                        <a:rPr lang="en-US" sz="1600" kern="1200" dirty="0" smtClean="0">
                          <a:solidFill>
                            <a:schemeClr val="dk1"/>
                          </a:solidFill>
                          <a:effectLst/>
                          <a:latin typeface="Georgia" pitchFamily="18" charset="0"/>
                          <a:ea typeface="+mn-ea"/>
                          <a:cs typeface="+mn-cs"/>
                        </a:rPr>
                        <a:t> </a:t>
                      </a:r>
                      <a:r>
                        <a:rPr lang="en-US" sz="1600" kern="1200" dirty="0" err="1" smtClean="0">
                          <a:solidFill>
                            <a:schemeClr val="dk1"/>
                          </a:solidFill>
                          <a:effectLst/>
                          <a:latin typeface="Georgia" pitchFamily="18" charset="0"/>
                          <a:ea typeface="+mn-ea"/>
                          <a:cs typeface="+mn-cs"/>
                        </a:rPr>
                        <a:t>pelakunya</a:t>
                      </a:r>
                      <a:r>
                        <a:rPr lang="en-US" sz="1600" kern="1200" dirty="0" smtClean="0">
                          <a:solidFill>
                            <a:schemeClr val="dk1"/>
                          </a:solidFill>
                          <a:effectLst/>
                          <a:latin typeface="Georgia" pitchFamily="18" charset="0"/>
                          <a:ea typeface="+mn-ea"/>
                          <a:cs typeface="+mn-cs"/>
                        </a:rPr>
                        <a:t> </a:t>
                      </a:r>
                      <a:r>
                        <a:rPr lang="en-US" sz="1600" kern="1200" dirty="0" err="1" smtClean="0">
                          <a:solidFill>
                            <a:schemeClr val="dk1"/>
                          </a:solidFill>
                          <a:effectLst/>
                          <a:latin typeface="Georgia" pitchFamily="18" charset="0"/>
                          <a:ea typeface="+mn-ea"/>
                          <a:cs typeface="+mn-cs"/>
                        </a:rPr>
                        <a:t>adalah</a:t>
                      </a:r>
                      <a:r>
                        <a:rPr lang="en-US" sz="1600" kern="1200" dirty="0" smtClean="0">
                          <a:solidFill>
                            <a:schemeClr val="dk1"/>
                          </a:solidFill>
                          <a:effectLst/>
                          <a:latin typeface="Georgia" pitchFamily="18" charset="0"/>
                          <a:ea typeface="+mn-ea"/>
                          <a:cs typeface="+mn-cs"/>
                        </a:rPr>
                        <a:t> orang-orang </a:t>
                      </a:r>
                      <a:r>
                        <a:rPr lang="en-US" sz="1600" kern="1200" dirty="0" err="1" smtClean="0">
                          <a:solidFill>
                            <a:schemeClr val="dk1"/>
                          </a:solidFill>
                          <a:effectLst/>
                          <a:latin typeface="Georgia" pitchFamily="18" charset="0"/>
                          <a:ea typeface="+mn-ea"/>
                          <a:cs typeface="+mn-cs"/>
                        </a:rPr>
                        <a:t>terdekat</a:t>
                      </a:r>
                      <a:r>
                        <a:rPr lang="en-US" sz="1600" kern="1200" dirty="0" smtClean="0">
                          <a:solidFill>
                            <a:schemeClr val="dk1"/>
                          </a:solidFill>
                          <a:effectLst/>
                          <a:latin typeface="Georgia" pitchFamily="18" charset="0"/>
                          <a:ea typeface="+mn-ea"/>
                          <a:cs typeface="+mn-cs"/>
                        </a:rPr>
                        <a:t>.</a:t>
                      </a:r>
                      <a:endParaRPr lang="en-US" sz="1600" kern="1200" dirty="0">
                        <a:solidFill>
                          <a:schemeClr val="dk1"/>
                        </a:solidFill>
                        <a:effectLst/>
                        <a:latin typeface="Georgia" pitchFamily="18" charset="0"/>
                        <a:ea typeface="+mn-ea"/>
                        <a:cs typeface="+mn-cs"/>
                      </a:endParaRPr>
                    </a:p>
                  </a:txBody>
                  <a:tcPr marL="54155" marR="54155" marT="0" marB="0"/>
                </a:tc>
              </a:tr>
            </a:tbl>
          </a:graphicData>
        </a:graphic>
      </p:graphicFrame>
    </p:spTree>
    <p:extLst>
      <p:ext uri="{BB962C8B-B14F-4D97-AF65-F5344CB8AC3E}">
        <p14:creationId xmlns:p14="http://schemas.microsoft.com/office/powerpoint/2010/main" val="269439660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3592383547"/>
              </p:ext>
            </p:extLst>
          </p:nvPr>
        </p:nvGraphicFramePr>
        <p:xfrm>
          <a:off x="0" y="-203200"/>
          <a:ext cx="9144000" cy="7061200"/>
        </p:xfrm>
        <a:graphic>
          <a:graphicData uri="http://schemas.openxmlformats.org/drawingml/2006/table">
            <a:tbl>
              <a:tblPr firstRow="1" firstCol="1" bandRow="1">
                <a:tableStyleId>{5C22544A-7EE6-4342-B048-85BDC9FD1C3A}</a:tableStyleId>
              </a:tblPr>
              <a:tblGrid>
                <a:gridCol w="533400"/>
                <a:gridCol w="3048000"/>
                <a:gridCol w="3581400"/>
                <a:gridCol w="1981200"/>
              </a:tblGrid>
              <a:tr h="585445">
                <a:tc>
                  <a:txBody>
                    <a:bodyPr/>
                    <a:lstStyle/>
                    <a:p>
                      <a:pPr algn="ctr">
                        <a:lnSpc>
                          <a:spcPct val="115000"/>
                        </a:lnSpc>
                        <a:spcAft>
                          <a:spcPts val="0"/>
                        </a:spcAft>
                      </a:pPr>
                      <a:r>
                        <a:rPr lang="en-US" sz="1400" dirty="0" smtClean="0">
                          <a:solidFill>
                            <a:schemeClr val="tx1"/>
                          </a:solidFill>
                          <a:effectLst/>
                          <a:latin typeface="Georgia" pitchFamily="18" charset="0"/>
                        </a:rPr>
                        <a:t>No.</a:t>
                      </a:r>
                      <a:endParaRPr lang="en-US" sz="1400" dirty="0">
                        <a:solidFill>
                          <a:schemeClr val="tx1"/>
                        </a:solidFill>
                        <a:effectLst/>
                        <a:latin typeface="Georgia" pitchFamily="18" charset="0"/>
                        <a:ea typeface="Calibri"/>
                        <a:cs typeface="Times New Roman"/>
                      </a:endParaRPr>
                    </a:p>
                  </a:txBody>
                  <a:tcPr marL="54155" marR="54155" marT="0" marB="0"/>
                </a:tc>
                <a:tc>
                  <a:txBody>
                    <a:bodyPr/>
                    <a:lstStyle/>
                    <a:p>
                      <a:pPr algn="ctr">
                        <a:lnSpc>
                          <a:spcPct val="115000"/>
                        </a:lnSpc>
                        <a:spcAft>
                          <a:spcPts val="0"/>
                        </a:spcAft>
                      </a:pPr>
                      <a:r>
                        <a:rPr lang="en-US" sz="1400" dirty="0" err="1" smtClean="0">
                          <a:solidFill>
                            <a:schemeClr val="tx1"/>
                          </a:solidFill>
                          <a:effectLst/>
                          <a:latin typeface="Georgia" pitchFamily="18" charset="0"/>
                        </a:rPr>
                        <a:t>Undang-Undang</a:t>
                      </a:r>
                      <a:r>
                        <a:rPr lang="en-US" sz="1400" dirty="0" smtClean="0">
                          <a:solidFill>
                            <a:schemeClr val="tx1"/>
                          </a:solidFill>
                          <a:effectLst/>
                          <a:latin typeface="Georgia" pitchFamily="18" charset="0"/>
                        </a:rPr>
                        <a:t>  </a:t>
                      </a:r>
                      <a:r>
                        <a:rPr lang="en-US" sz="1400" dirty="0" err="1" smtClean="0">
                          <a:solidFill>
                            <a:schemeClr val="tx1"/>
                          </a:solidFill>
                          <a:effectLst/>
                          <a:latin typeface="Georgia" pitchFamily="18" charset="0"/>
                        </a:rPr>
                        <a:t>Nomor</a:t>
                      </a:r>
                      <a:r>
                        <a:rPr lang="en-US" sz="1400" dirty="0" smtClean="0">
                          <a:solidFill>
                            <a:schemeClr val="tx1"/>
                          </a:solidFill>
                          <a:effectLst/>
                          <a:latin typeface="Georgia" pitchFamily="18" charset="0"/>
                        </a:rPr>
                        <a:t> 23 </a:t>
                      </a:r>
                      <a:r>
                        <a:rPr lang="en-US" sz="1400" dirty="0" err="1" smtClean="0">
                          <a:solidFill>
                            <a:schemeClr val="tx1"/>
                          </a:solidFill>
                          <a:effectLst/>
                          <a:latin typeface="Georgia" pitchFamily="18" charset="0"/>
                        </a:rPr>
                        <a:t>Tahun</a:t>
                      </a:r>
                      <a:r>
                        <a:rPr lang="en-US" sz="1400" dirty="0" smtClean="0">
                          <a:solidFill>
                            <a:schemeClr val="tx1"/>
                          </a:solidFill>
                          <a:effectLst/>
                          <a:latin typeface="Georgia" pitchFamily="18" charset="0"/>
                        </a:rPr>
                        <a:t> 2002 </a:t>
                      </a:r>
                      <a:endParaRPr lang="en-US" sz="1400" dirty="0">
                        <a:solidFill>
                          <a:schemeClr val="tx1"/>
                        </a:solidFill>
                        <a:effectLst/>
                        <a:latin typeface="Georgia" pitchFamily="18" charset="0"/>
                        <a:ea typeface="Calibri"/>
                        <a:cs typeface="Times New Roman"/>
                      </a:endParaRPr>
                    </a:p>
                  </a:txBody>
                  <a:tcPr marL="54155" marR="54155" marT="0" marB="0"/>
                </a:tc>
                <a:tc>
                  <a:txBody>
                    <a:bodyPr/>
                    <a:lstStyle/>
                    <a:p>
                      <a:pPr algn="ctr">
                        <a:lnSpc>
                          <a:spcPct val="115000"/>
                        </a:lnSpc>
                        <a:spcAft>
                          <a:spcPts val="0"/>
                        </a:spcAft>
                      </a:pPr>
                      <a:r>
                        <a:rPr lang="en-US" sz="1400" dirty="0" err="1" smtClean="0">
                          <a:solidFill>
                            <a:schemeClr val="tx1"/>
                          </a:solidFill>
                          <a:effectLst/>
                          <a:latin typeface="Georgia" pitchFamily="18" charset="0"/>
                        </a:rPr>
                        <a:t>Undang-Undang</a:t>
                      </a:r>
                      <a:r>
                        <a:rPr lang="en-US" sz="1400" dirty="0" smtClean="0">
                          <a:solidFill>
                            <a:schemeClr val="tx1"/>
                          </a:solidFill>
                          <a:effectLst/>
                          <a:latin typeface="Georgia" pitchFamily="18" charset="0"/>
                        </a:rPr>
                        <a:t>  </a:t>
                      </a:r>
                      <a:r>
                        <a:rPr lang="en-US" sz="1400" dirty="0" err="1" smtClean="0">
                          <a:solidFill>
                            <a:schemeClr val="tx1"/>
                          </a:solidFill>
                          <a:effectLst/>
                          <a:latin typeface="Georgia" pitchFamily="18" charset="0"/>
                        </a:rPr>
                        <a:t>Nomor</a:t>
                      </a:r>
                      <a:r>
                        <a:rPr lang="en-US" sz="1400" dirty="0" smtClean="0">
                          <a:solidFill>
                            <a:schemeClr val="tx1"/>
                          </a:solidFill>
                          <a:effectLst/>
                          <a:latin typeface="Georgia" pitchFamily="18" charset="0"/>
                        </a:rPr>
                        <a:t> 35 </a:t>
                      </a:r>
                      <a:r>
                        <a:rPr lang="en-US" sz="1400" dirty="0" err="1" smtClean="0">
                          <a:solidFill>
                            <a:schemeClr val="tx1"/>
                          </a:solidFill>
                          <a:effectLst/>
                          <a:latin typeface="Georgia" pitchFamily="18" charset="0"/>
                        </a:rPr>
                        <a:t>Tahun</a:t>
                      </a:r>
                      <a:r>
                        <a:rPr lang="en-US" sz="1400" dirty="0" smtClean="0">
                          <a:solidFill>
                            <a:schemeClr val="tx1"/>
                          </a:solidFill>
                          <a:effectLst/>
                          <a:latin typeface="Georgia" pitchFamily="18" charset="0"/>
                        </a:rPr>
                        <a:t> 2014</a:t>
                      </a:r>
                      <a:endParaRPr lang="en-US" sz="1400" dirty="0">
                        <a:solidFill>
                          <a:schemeClr val="tx1"/>
                        </a:solidFill>
                        <a:effectLst/>
                        <a:latin typeface="Georgia" pitchFamily="18" charset="0"/>
                        <a:ea typeface="Calibri"/>
                        <a:cs typeface="Times New Roman"/>
                      </a:endParaRPr>
                    </a:p>
                  </a:txBody>
                  <a:tcPr marL="54155" marR="54155" marT="0" marB="0"/>
                </a:tc>
                <a:tc>
                  <a:txBody>
                    <a:bodyPr/>
                    <a:lstStyle/>
                    <a:p>
                      <a:pPr algn="ctr">
                        <a:lnSpc>
                          <a:spcPct val="115000"/>
                        </a:lnSpc>
                        <a:spcAft>
                          <a:spcPts val="0"/>
                        </a:spcAft>
                      </a:pPr>
                      <a:r>
                        <a:rPr lang="en-US" sz="1400" dirty="0" err="1" smtClean="0">
                          <a:solidFill>
                            <a:schemeClr val="tx1"/>
                          </a:solidFill>
                          <a:effectLst/>
                          <a:latin typeface="Georgia" pitchFamily="18" charset="0"/>
                          <a:ea typeface="+mn-ea"/>
                          <a:cs typeface="+mn-cs"/>
                        </a:rPr>
                        <a:t>Keterangan</a:t>
                      </a:r>
                      <a:r>
                        <a:rPr lang="en-US" sz="1400" baseline="0" dirty="0" smtClean="0">
                          <a:solidFill>
                            <a:schemeClr val="tx1"/>
                          </a:solidFill>
                          <a:effectLst/>
                          <a:latin typeface="Georgia" pitchFamily="18" charset="0"/>
                          <a:ea typeface="+mn-ea"/>
                          <a:cs typeface="+mn-cs"/>
                        </a:rPr>
                        <a:t> </a:t>
                      </a:r>
                    </a:p>
                    <a:p>
                      <a:pPr algn="ctr">
                        <a:lnSpc>
                          <a:spcPct val="115000"/>
                        </a:lnSpc>
                        <a:spcAft>
                          <a:spcPts val="0"/>
                        </a:spcAft>
                      </a:pPr>
                      <a:r>
                        <a:rPr lang="en-US" sz="1400" baseline="0" dirty="0" err="1" smtClean="0">
                          <a:solidFill>
                            <a:schemeClr val="tx1"/>
                          </a:solidFill>
                          <a:effectLst/>
                          <a:latin typeface="Georgia" pitchFamily="18" charset="0"/>
                          <a:ea typeface="+mn-ea"/>
                          <a:cs typeface="+mn-cs"/>
                        </a:rPr>
                        <a:t>Perubahan</a:t>
                      </a:r>
                      <a:endParaRPr lang="en-US" sz="1400" dirty="0">
                        <a:solidFill>
                          <a:schemeClr val="tx1"/>
                        </a:solidFill>
                        <a:effectLst/>
                        <a:latin typeface="Georgia" pitchFamily="18" charset="0"/>
                        <a:ea typeface="Calibri"/>
                        <a:cs typeface="Times New Roman"/>
                      </a:endParaRPr>
                    </a:p>
                  </a:txBody>
                  <a:tcPr marL="54155" marR="54155" marT="0" marB="0"/>
                </a:tc>
              </a:tr>
              <a:tr h="6475755">
                <a:tc>
                  <a:txBody>
                    <a:bodyPr/>
                    <a:lstStyle/>
                    <a:p>
                      <a:pPr marL="0" lvl="0" indent="0">
                        <a:lnSpc>
                          <a:spcPct val="115000"/>
                        </a:lnSpc>
                        <a:spcAft>
                          <a:spcPts val="0"/>
                        </a:spcAft>
                        <a:buFont typeface="+mj-lt"/>
                        <a:buNone/>
                        <a:tabLst>
                          <a:tab pos="83820" algn="l"/>
                        </a:tabLst>
                      </a:pPr>
                      <a:r>
                        <a:rPr lang="en-US" sz="1600" dirty="0" smtClean="0">
                          <a:solidFill>
                            <a:schemeClr val="tx1"/>
                          </a:solidFill>
                          <a:effectLst/>
                          <a:latin typeface="Georgia" pitchFamily="18" charset="0"/>
                        </a:rPr>
                        <a:t>17. </a:t>
                      </a:r>
                      <a:endParaRPr lang="en-US" sz="1600" dirty="0">
                        <a:solidFill>
                          <a:schemeClr val="tx1"/>
                        </a:solidFill>
                        <a:effectLst/>
                        <a:latin typeface="Georgia" pitchFamily="18" charset="0"/>
                        <a:ea typeface="Calibri"/>
                        <a:cs typeface="Times New Roman"/>
                      </a:endParaRPr>
                    </a:p>
                  </a:txBody>
                  <a:tcPr marL="54155" marR="54155" marT="0" marB="0"/>
                </a:tc>
                <a:tc>
                  <a:txBody>
                    <a:bodyPr/>
                    <a:lstStyle/>
                    <a:p>
                      <a:pPr algn="ctr"/>
                      <a:r>
                        <a:rPr lang="id-ID" sz="1800" kern="1200" dirty="0" smtClean="0">
                          <a:solidFill>
                            <a:schemeClr val="dk1"/>
                          </a:solidFill>
                          <a:effectLst/>
                          <a:latin typeface="Georgia" pitchFamily="18" charset="0"/>
                          <a:ea typeface="+mn-ea"/>
                          <a:cs typeface="+mn-cs"/>
                        </a:rPr>
                        <a:t>Pasal 8</a:t>
                      </a:r>
                      <a:r>
                        <a:rPr lang="en-US" sz="1800" kern="1200" dirty="0" smtClean="0">
                          <a:solidFill>
                            <a:schemeClr val="dk1"/>
                          </a:solidFill>
                          <a:effectLst/>
                          <a:latin typeface="Georgia" pitchFamily="18" charset="0"/>
                          <a:ea typeface="+mn-ea"/>
                          <a:cs typeface="+mn-cs"/>
                        </a:rPr>
                        <a:t>2</a:t>
                      </a:r>
                    </a:p>
                    <a:p>
                      <a:pPr algn="just"/>
                      <a:endParaRPr lang="en-US" sz="1800" kern="1200" dirty="0" smtClean="0">
                        <a:solidFill>
                          <a:schemeClr val="dk1"/>
                        </a:solidFill>
                        <a:effectLst/>
                        <a:latin typeface="Georgia" pitchFamily="18" charset="0"/>
                        <a:ea typeface="+mn-ea"/>
                        <a:cs typeface="+mn-cs"/>
                      </a:endParaRPr>
                    </a:p>
                    <a:p>
                      <a:pPr algn="just"/>
                      <a:r>
                        <a:rPr lang="en-US" sz="1800" kern="1200" dirty="0" err="1" smtClean="0">
                          <a:solidFill>
                            <a:schemeClr val="dk1"/>
                          </a:solidFill>
                          <a:effectLst/>
                          <a:latin typeface="Georgia" pitchFamily="18" charset="0"/>
                          <a:ea typeface="+mn-ea"/>
                          <a:cs typeface="+mn-cs"/>
                        </a:rPr>
                        <a:t>Setiap</a:t>
                      </a:r>
                      <a:r>
                        <a:rPr lang="en-US" sz="1800" kern="1200" dirty="0" smtClean="0">
                          <a:solidFill>
                            <a:schemeClr val="dk1"/>
                          </a:solidFill>
                          <a:effectLst/>
                          <a:latin typeface="Georgia" pitchFamily="18" charset="0"/>
                          <a:ea typeface="+mn-ea"/>
                          <a:cs typeface="+mn-cs"/>
                        </a:rPr>
                        <a:t> orang yang </a:t>
                      </a:r>
                      <a:r>
                        <a:rPr lang="en-US" sz="1800" kern="1200" dirty="0" err="1" smtClean="0">
                          <a:solidFill>
                            <a:schemeClr val="dk1"/>
                          </a:solidFill>
                          <a:effectLst/>
                          <a:latin typeface="Georgia" pitchFamily="18" charset="0"/>
                          <a:ea typeface="+mn-ea"/>
                          <a:cs typeface="+mn-cs"/>
                        </a:rPr>
                        <a:t>dengan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sengaja</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melakukan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kekerasan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atau</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ancaman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kekerasan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memaksa,melakukan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tipu</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muslihat</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serangkaian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kebohongan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atau</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membujuk</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anak</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untuk</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melakukan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ataumembiarkan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dilakukan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perbuatan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cabul</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dipidana</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dengan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pidana</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penjara</a:t>
                      </a:r>
                      <a:r>
                        <a:rPr lang="en-US" sz="1800" kern="1200" dirty="0" smtClean="0">
                          <a:solidFill>
                            <a:schemeClr val="dk1"/>
                          </a:solidFill>
                          <a:effectLst/>
                          <a:latin typeface="Georgia" pitchFamily="18" charset="0"/>
                          <a:ea typeface="+mn-ea"/>
                          <a:cs typeface="+mn-cs"/>
                        </a:rPr>
                        <a:t> paling lama 15 (lima </a:t>
                      </a:r>
                      <a:r>
                        <a:rPr lang="en-US" sz="1800" kern="1200" dirty="0" err="1" smtClean="0">
                          <a:solidFill>
                            <a:schemeClr val="dk1"/>
                          </a:solidFill>
                          <a:effectLst/>
                          <a:latin typeface="Georgia" pitchFamily="18" charset="0"/>
                          <a:ea typeface="+mn-ea"/>
                          <a:cs typeface="+mn-cs"/>
                        </a:rPr>
                        <a:t>belas</a:t>
                      </a:r>
                      <a:r>
                        <a:rPr lang="en-US" sz="1800" kern="1200" dirty="0" smtClean="0">
                          <a:solidFill>
                            <a:schemeClr val="dk1"/>
                          </a:solidFill>
                          <a:effectLst/>
                          <a:latin typeface="Georgia" pitchFamily="18" charset="0"/>
                          <a:ea typeface="+mn-ea"/>
                          <a:cs typeface="+mn-cs"/>
                        </a:rPr>
                        <a:t>)</a:t>
                      </a:r>
                      <a:r>
                        <a:rPr lang="en-US" sz="1800" kern="1200" dirty="0" err="1" smtClean="0">
                          <a:solidFill>
                            <a:schemeClr val="dk1"/>
                          </a:solidFill>
                          <a:effectLst/>
                          <a:latin typeface="Georgia" pitchFamily="18" charset="0"/>
                          <a:ea typeface="+mn-ea"/>
                          <a:cs typeface="+mn-cs"/>
                        </a:rPr>
                        <a:t>tahun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dan</a:t>
                      </a:r>
                      <a:r>
                        <a:rPr lang="en-US" sz="1800" kern="1200" dirty="0" smtClean="0">
                          <a:solidFill>
                            <a:schemeClr val="dk1"/>
                          </a:solidFill>
                          <a:effectLst/>
                          <a:latin typeface="Georgia" pitchFamily="18" charset="0"/>
                          <a:ea typeface="+mn-ea"/>
                          <a:cs typeface="+mn-cs"/>
                        </a:rPr>
                        <a:t> paling </a:t>
                      </a:r>
                      <a:r>
                        <a:rPr lang="en-US" sz="1800" kern="1200" dirty="0" err="1" smtClean="0">
                          <a:solidFill>
                            <a:schemeClr val="dk1"/>
                          </a:solidFill>
                          <a:effectLst/>
                          <a:latin typeface="Georgia" pitchFamily="18" charset="0"/>
                          <a:ea typeface="+mn-ea"/>
                          <a:cs typeface="+mn-cs"/>
                        </a:rPr>
                        <a:t>singkat</a:t>
                      </a:r>
                      <a:r>
                        <a:rPr lang="en-US" sz="1800" kern="1200" dirty="0" smtClean="0">
                          <a:solidFill>
                            <a:schemeClr val="dk1"/>
                          </a:solidFill>
                          <a:effectLst/>
                          <a:latin typeface="Georgia" pitchFamily="18" charset="0"/>
                          <a:ea typeface="+mn-ea"/>
                          <a:cs typeface="+mn-cs"/>
                        </a:rPr>
                        <a:t> 3 (</a:t>
                      </a:r>
                      <a:r>
                        <a:rPr lang="en-US" sz="1800" kern="1200" dirty="0" err="1" smtClean="0">
                          <a:solidFill>
                            <a:schemeClr val="dk1"/>
                          </a:solidFill>
                          <a:effectLst/>
                          <a:latin typeface="Georgia" pitchFamily="18" charset="0"/>
                          <a:ea typeface="+mn-ea"/>
                          <a:cs typeface="+mn-cs"/>
                        </a:rPr>
                        <a:t>tiga</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tahun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dan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denda</a:t>
                      </a:r>
                      <a:r>
                        <a:rPr lang="en-US" sz="1800" kern="1200" dirty="0" smtClean="0">
                          <a:solidFill>
                            <a:schemeClr val="dk1"/>
                          </a:solidFill>
                          <a:effectLst/>
                          <a:latin typeface="Georgia" pitchFamily="18" charset="0"/>
                          <a:ea typeface="+mn-ea"/>
                          <a:cs typeface="+mn-cs"/>
                        </a:rPr>
                        <a:t> paling </a:t>
                      </a:r>
                      <a:r>
                        <a:rPr lang="en-US" sz="1800" kern="1200" dirty="0" err="1" smtClean="0">
                          <a:solidFill>
                            <a:schemeClr val="dk1"/>
                          </a:solidFill>
                          <a:effectLst/>
                          <a:latin typeface="Georgia" pitchFamily="18" charset="0"/>
                          <a:ea typeface="+mn-ea"/>
                          <a:cs typeface="+mn-cs"/>
                        </a:rPr>
                        <a:t>banyak</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Rp</a:t>
                      </a:r>
                      <a:r>
                        <a:rPr lang="en-US" sz="1800" kern="1200" dirty="0" smtClean="0">
                          <a:solidFill>
                            <a:schemeClr val="dk1"/>
                          </a:solidFill>
                          <a:effectLst/>
                          <a:latin typeface="Georgia" pitchFamily="18" charset="0"/>
                          <a:ea typeface="+mn-ea"/>
                          <a:cs typeface="+mn-cs"/>
                        </a:rPr>
                        <a:t> 300.000.000,00 (</a:t>
                      </a:r>
                      <a:r>
                        <a:rPr lang="en-US" sz="1800" kern="1200" dirty="0" err="1" smtClean="0">
                          <a:solidFill>
                            <a:schemeClr val="dk1"/>
                          </a:solidFill>
                          <a:effectLst/>
                          <a:latin typeface="Georgia" pitchFamily="18" charset="0"/>
                          <a:ea typeface="+mn-ea"/>
                          <a:cs typeface="+mn-cs"/>
                        </a:rPr>
                        <a:t>tiga</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ratus</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juta</a:t>
                      </a:r>
                      <a:r>
                        <a:rPr lang="en-US" sz="1800" kern="1200" dirty="0" smtClean="0">
                          <a:solidFill>
                            <a:schemeClr val="dk1"/>
                          </a:solidFill>
                          <a:effectLst/>
                          <a:latin typeface="Georgia" pitchFamily="18" charset="0"/>
                          <a:ea typeface="+mn-ea"/>
                          <a:cs typeface="+mn-cs"/>
                        </a:rPr>
                        <a:t> rupiah) </a:t>
                      </a:r>
                      <a:r>
                        <a:rPr lang="en-US" sz="1800" kern="1200" dirty="0" err="1" smtClean="0">
                          <a:solidFill>
                            <a:schemeClr val="dk1"/>
                          </a:solidFill>
                          <a:effectLst/>
                          <a:latin typeface="Georgia" pitchFamily="18" charset="0"/>
                          <a:ea typeface="+mn-ea"/>
                          <a:cs typeface="+mn-cs"/>
                        </a:rPr>
                        <a:t>dan</a:t>
                      </a:r>
                      <a:r>
                        <a:rPr lang="en-US" sz="1800" kern="1200" dirty="0" smtClean="0">
                          <a:solidFill>
                            <a:schemeClr val="dk1"/>
                          </a:solidFill>
                          <a:effectLst/>
                          <a:latin typeface="Georgia" pitchFamily="18" charset="0"/>
                          <a:ea typeface="+mn-ea"/>
                          <a:cs typeface="+mn-cs"/>
                        </a:rPr>
                        <a:t> paling </a:t>
                      </a:r>
                      <a:r>
                        <a:rPr lang="en-US" sz="1800" kern="1200" dirty="0" err="1" smtClean="0">
                          <a:solidFill>
                            <a:schemeClr val="dk1"/>
                          </a:solidFill>
                          <a:effectLst/>
                          <a:latin typeface="Georgia" pitchFamily="18" charset="0"/>
                          <a:ea typeface="+mn-ea"/>
                          <a:cs typeface="+mn-cs"/>
                        </a:rPr>
                        <a:t>sedikit</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Rp</a:t>
                      </a:r>
                      <a:r>
                        <a:rPr lang="en-US" sz="1800" kern="1200" dirty="0" smtClean="0">
                          <a:solidFill>
                            <a:schemeClr val="dk1"/>
                          </a:solidFill>
                          <a:effectLst/>
                          <a:latin typeface="Georgia" pitchFamily="18" charset="0"/>
                          <a:ea typeface="+mn-ea"/>
                          <a:cs typeface="+mn-cs"/>
                        </a:rPr>
                        <a:t> 60.000.000,00 (</a:t>
                      </a:r>
                      <a:r>
                        <a:rPr lang="en-US" sz="1800" kern="1200" dirty="0" err="1" smtClean="0">
                          <a:solidFill>
                            <a:schemeClr val="dk1"/>
                          </a:solidFill>
                          <a:effectLst/>
                          <a:latin typeface="Georgia" pitchFamily="18" charset="0"/>
                          <a:ea typeface="+mn-ea"/>
                          <a:cs typeface="+mn-cs"/>
                        </a:rPr>
                        <a:t>enam</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puluh</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juta</a:t>
                      </a:r>
                      <a:r>
                        <a:rPr lang="en-US" sz="1800" kern="1200" dirty="0" smtClean="0">
                          <a:solidFill>
                            <a:schemeClr val="dk1"/>
                          </a:solidFill>
                          <a:effectLst/>
                          <a:latin typeface="Georgia" pitchFamily="18" charset="0"/>
                          <a:ea typeface="+mn-ea"/>
                          <a:cs typeface="+mn-cs"/>
                        </a:rPr>
                        <a:t> rupiah)</a:t>
                      </a:r>
                    </a:p>
                  </a:txBody>
                  <a:tcPr marL="54155" marR="54155" marT="0" marB="0"/>
                </a:tc>
                <a:tc>
                  <a:txBody>
                    <a:bodyPr/>
                    <a:lstStyle/>
                    <a:p>
                      <a:pPr algn="ctr"/>
                      <a:r>
                        <a:rPr lang="id-ID" sz="1800" kern="1200" dirty="0" smtClean="0">
                          <a:solidFill>
                            <a:schemeClr val="dk1"/>
                          </a:solidFill>
                          <a:effectLst/>
                          <a:latin typeface="Georgia" pitchFamily="18" charset="0"/>
                          <a:ea typeface="+mn-ea"/>
                          <a:cs typeface="+mn-cs"/>
                        </a:rPr>
                        <a:t>Pasal 82</a:t>
                      </a:r>
                      <a:endParaRPr lang="en-US" sz="1800" kern="1200" dirty="0" smtClean="0">
                        <a:solidFill>
                          <a:schemeClr val="dk1"/>
                        </a:solidFill>
                        <a:effectLst/>
                        <a:latin typeface="Georgia" pitchFamily="18" charset="0"/>
                        <a:ea typeface="+mn-ea"/>
                        <a:cs typeface="+mn-cs"/>
                      </a:endParaRPr>
                    </a:p>
                    <a:p>
                      <a:pPr algn="ctr"/>
                      <a:endParaRPr lang="en-US" sz="1800" kern="1200" dirty="0" smtClean="0">
                        <a:solidFill>
                          <a:schemeClr val="dk1"/>
                        </a:solidFill>
                        <a:effectLst/>
                        <a:latin typeface="Georgia" pitchFamily="18" charset="0"/>
                        <a:ea typeface="+mn-ea"/>
                        <a:cs typeface="+mn-cs"/>
                      </a:endParaRPr>
                    </a:p>
                    <a:p>
                      <a:pPr marL="342900" lvl="0" indent="-342900" algn="just">
                        <a:buFont typeface="+mj-lt"/>
                        <a:buAutoNum type="arabicParenR"/>
                      </a:pPr>
                      <a:r>
                        <a:rPr lang="en-US" sz="1800" kern="1200" dirty="0" err="1" smtClean="0">
                          <a:solidFill>
                            <a:schemeClr val="dk1"/>
                          </a:solidFill>
                          <a:effectLst/>
                          <a:latin typeface="Georgia" pitchFamily="18" charset="0"/>
                          <a:ea typeface="+mn-ea"/>
                          <a:cs typeface="+mn-cs"/>
                        </a:rPr>
                        <a:t>Setiap</a:t>
                      </a:r>
                      <a:r>
                        <a:rPr lang="en-US" sz="1800" kern="1200" dirty="0" smtClean="0">
                          <a:solidFill>
                            <a:schemeClr val="dk1"/>
                          </a:solidFill>
                          <a:effectLst/>
                          <a:latin typeface="Georgia" pitchFamily="18" charset="0"/>
                          <a:ea typeface="+mn-ea"/>
                          <a:cs typeface="+mn-cs"/>
                        </a:rPr>
                        <a:t> orang </a:t>
                      </a:r>
                      <a:r>
                        <a:rPr lang="id-ID" sz="1800" kern="1200" dirty="0" smtClean="0">
                          <a:solidFill>
                            <a:schemeClr val="dk1"/>
                          </a:solidFill>
                          <a:effectLst/>
                          <a:latin typeface="Georgia" pitchFamily="18" charset="0"/>
                          <a:ea typeface="+mn-ea"/>
                          <a:cs typeface="+mn-cs"/>
                        </a:rPr>
                        <a:t>yang</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melanggar</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ketentuan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sebagaimana</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dimaksud</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dalam</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Pasal</a:t>
                      </a:r>
                      <a:r>
                        <a:rPr lang="en-US" sz="1800" kern="1200" dirty="0" smtClean="0">
                          <a:solidFill>
                            <a:schemeClr val="dk1"/>
                          </a:solidFill>
                          <a:effectLst/>
                          <a:latin typeface="Georgia" pitchFamily="18" charset="0"/>
                          <a:ea typeface="+mn-ea"/>
                          <a:cs typeface="+mn-cs"/>
                        </a:rPr>
                        <a:t> 76E </a:t>
                      </a:r>
                      <a:r>
                        <a:rPr lang="id-ID" sz="1800" kern="1200" dirty="0" smtClean="0">
                          <a:solidFill>
                            <a:schemeClr val="dk1"/>
                          </a:solidFill>
                          <a:effectLst/>
                          <a:latin typeface="Georgia" pitchFamily="18" charset="0"/>
                          <a:ea typeface="+mn-ea"/>
                          <a:cs typeface="+mn-cs"/>
                        </a:rPr>
                        <a:t>dipidana dengan pidana penjara paling singkat 5 (lima) tahun dan paling lama </a:t>
                      </a:r>
                      <a:r>
                        <a:rPr lang="en-US" sz="1800" kern="1200" dirty="0" smtClean="0">
                          <a:solidFill>
                            <a:schemeClr val="dk1"/>
                          </a:solidFill>
                          <a:effectLst/>
                          <a:latin typeface="Georgia" pitchFamily="18" charset="0"/>
                          <a:ea typeface="+mn-ea"/>
                          <a:cs typeface="+mn-cs"/>
                        </a:rPr>
                        <a:t>15</a:t>
                      </a:r>
                      <a:r>
                        <a:rPr lang="id-ID" sz="1800" kern="1200" dirty="0" smtClean="0">
                          <a:solidFill>
                            <a:schemeClr val="dk1"/>
                          </a:solidFill>
                          <a:effectLst/>
                          <a:latin typeface="Georgia" pitchFamily="18" charset="0"/>
                          <a:ea typeface="+mn-ea"/>
                          <a:cs typeface="+mn-cs"/>
                        </a:rPr>
                        <a:t> (</a:t>
                      </a:r>
                      <a:r>
                        <a:rPr lang="en-US" sz="1800" kern="1200" dirty="0" smtClean="0">
                          <a:solidFill>
                            <a:schemeClr val="dk1"/>
                          </a:solidFill>
                          <a:effectLst/>
                          <a:latin typeface="Georgia" pitchFamily="18" charset="0"/>
                          <a:ea typeface="+mn-ea"/>
                          <a:cs typeface="+mn-cs"/>
                        </a:rPr>
                        <a:t>lima </a:t>
                      </a:r>
                      <a:r>
                        <a:rPr lang="en-US" sz="1800" kern="1200" dirty="0" err="1" smtClean="0">
                          <a:solidFill>
                            <a:schemeClr val="dk1"/>
                          </a:solidFill>
                          <a:effectLst/>
                          <a:latin typeface="Georgia" pitchFamily="18" charset="0"/>
                          <a:ea typeface="+mn-ea"/>
                          <a:cs typeface="+mn-cs"/>
                        </a:rPr>
                        <a:t>belas</a:t>
                      </a:r>
                      <a:r>
                        <a:rPr lang="id-ID" sz="1800" kern="1200" dirty="0" smtClean="0">
                          <a:solidFill>
                            <a:schemeClr val="dk1"/>
                          </a:solidFill>
                          <a:effectLst/>
                          <a:latin typeface="Georgia" pitchFamily="18" charset="0"/>
                          <a:ea typeface="+mn-ea"/>
                          <a:cs typeface="+mn-cs"/>
                        </a:rPr>
                        <a:t>) tahun dan denda paling banyak Rp5.000.000.000,00 (lima miliar rupiah).</a:t>
                      </a:r>
                      <a:endParaRPr lang="en-US" sz="1800" kern="1200" dirty="0" smtClean="0">
                        <a:solidFill>
                          <a:schemeClr val="dk1"/>
                        </a:solidFill>
                        <a:effectLst/>
                        <a:latin typeface="Georgia" pitchFamily="18" charset="0"/>
                        <a:ea typeface="+mn-ea"/>
                        <a:cs typeface="+mn-cs"/>
                      </a:endParaRPr>
                    </a:p>
                    <a:p>
                      <a:pPr marL="342900" lvl="0" indent="-342900" algn="just">
                        <a:buFont typeface="+mj-lt"/>
                        <a:buAutoNum type="arabicParenR"/>
                      </a:pPr>
                      <a:r>
                        <a:rPr lang="id-ID" sz="1800" kern="1200" dirty="0" smtClean="0">
                          <a:solidFill>
                            <a:schemeClr val="dk1"/>
                          </a:solidFill>
                          <a:effectLst/>
                          <a:latin typeface="Georgia" pitchFamily="18" charset="0"/>
                          <a:ea typeface="+mn-ea"/>
                          <a:cs typeface="+mn-cs"/>
                        </a:rPr>
                        <a:t>Dalam hal tindak pidana sebagaimana dimaksud pada ayat (1) dilakukan oleh Orang Tua, Wali, pengasuh Anak, pendidik, atau tenaga kependidikan, maka pidananya ditambah 1/3 (sepertiga) dari ancaman pidana sebagaimana dimaksud pada ayat (1)</a:t>
                      </a:r>
                      <a:endParaRPr lang="en-US" sz="1800" kern="1200" dirty="0">
                        <a:solidFill>
                          <a:schemeClr val="dk1"/>
                        </a:solidFill>
                        <a:effectLst/>
                        <a:latin typeface="Georgia" pitchFamily="18" charset="0"/>
                        <a:ea typeface="+mn-ea"/>
                        <a:cs typeface="+mn-cs"/>
                      </a:endParaRPr>
                    </a:p>
                  </a:txBody>
                  <a:tcPr marL="54155" marR="54155" marT="0" marB="0"/>
                </a:tc>
                <a:tc>
                  <a:txBody>
                    <a:bodyPr/>
                    <a:lstStyle/>
                    <a:p>
                      <a:pPr algn="just"/>
                      <a:r>
                        <a:rPr lang="en-US" sz="1800" kern="1200" dirty="0" err="1" smtClean="0">
                          <a:solidFill>
                            <a:schemeClr val="dk1"/>
                          </a:solidFill>
                          <a:effectLst/>
                          <a:latin typeface="Georgia" pitchFamily="18" charset="0"/>
                          <a:ea typeface="+mn-ea"/>
                          <a:cs typeface="+mn-cs"/>
                        </a:rPr>
                        <a:t>mempertegas</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adanya</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sanksi</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pemberatan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kejahatan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terhadap</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anak</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baik</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sanksi</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pidana</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dan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denda</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serta</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mempertegas</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tambahan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pidana</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maksimal</a:t>
                      </a:r>
                      <a:r>
                        <a:rPr lang="en-US" sz="1800" kern="1200" dirty="0" smtClean="0">
                          <a:solidFill>
                            <a:schemeClr val="dk1"/>
                          </a:solidFill>
                          <a:effectLst/>
                          <a:latin typeface="Georgia" pitchFamily="18" charset="0"/>
                          <a:ea typeface="+mn-ea"/>
                          <a:cs typeface="+mn-cs"/>
                        </a:rPr>
                        <a:t> 20 </a:t>
                      </a:r>
                      <a:r>
                        <a:rPr lang="en-US" sz="1800" kern="1200" dirty="0" err="1" smtClean="0">
                          <a:solidFill>
                            <a:schemeClr val="dk1"/>
                          </a:solidFill>
                          <a:effectLst/>
                          <a:latin typeface="Georgia" pitchFamily="18" charset="0"/>
                          <a:ea typeface="+mn-ea"/>
                          <a:cs typeface="+mn-cs"/>
                        </a:rPr>
                        <a:t>tahun</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apabila</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pelakunya</a:t>
                      </a:r>
                      <a:r>
                        <a:rPr lang="en-US" sz="1800" kern="1200" dirty="0" smtClean="0">
                          <a:solidFill>
                            <a:schemeClr val="dk1"/>
                          </a:solidFill>
                          <a:effectLst/>
                          <a:latin typeface="Georgia" pitchFamily="18" charset="0"/>
                          <a:ea typeface="+mn-ea"/>
                          <a:cs typeface="+mn-cs"/>
                        </a:rPr>
                        <a:t> </a:t>
                      </a:r>
                      <a:r>
                        <a:rPr lang="en-US" sz="1800" kern="1200" dirty="0" err="1" smtClean="0">
                          <a:solidFill>
                            <a:schemeClr val="dk1"/>
                          </a:solidFill>
                          <a:effectLst/>
                          <a:latin typeface="Georgia" pitchFamily="18" charset="0"/>
                          <a:ea typeface="+mn-ea"/>
                          <a:cs typeface="+mn-cs"/>
                        </a:rPr>
                        <a:t>adalah</a:t>
                      </a:r>
                      <a:r>
                        <a:rPr lang="en-US" sz="1800" kern="1200" dirty="0" smtClean="0">
                          <a:solidFill>
                            <a:schemeClr val="dk1"/>
                          </a:solidFill>
                          <a:effectLst/>
                          <a:latin typeface="Georgia" pitchFamily="18" charset="0"/>
                          <a:ea typeface="+mn-ea"/>
                          <a:cs typeface="+mn-cs"/>
                        </a:rPr>
                        <a:t> orang-orang </a:t>
                      </a:r>
                      <a:r>
                        <a:rPr lang="en-US" sz="1800" kern="1200" dirty="0" err="1" smtClean="0">
                          <a:solidFill>
                            <a:schemeClr val="dk1"/>
                          </a:solidFill>
                          <a:effectLst/>
                          <a:latin typeface="Georgia" pitchFamily="18" charset="0"/>
                          <a:ea typeface="+mn-ea"/>
                          <a:cs typeface="+mn-cs"/>
                        </a:rPr>
                        <a:t>terdekat</a:t>
                      </a:r>
                      <a:r>
                        <a:rPr lang="en-US" sz="1800" kern="1200" dirty="0" smtClean="0">
                          <a:solidFill>
                            <a:schemeClr val="dk1"/>
                          </a:solidFill>
                          <a:effectLst/>
                          <a:latin typeface="Georgia" pitchFamily="18" charset="0"/>
                          <a:ea typeface="+mn-ea"/>
                          <a:cs typeface="+mn-cs"/>
                        </a:rPr>
                        <a:t>.</a:t>
                      </a:r>
                      <a:endParaRPr lang="en-US" sz="1800" kern="1200" dirty="0">
                        <a:solidFill>
                          <a:schemeClr val="dk1"/>
                        </a:solidFill>
                        <a:effectLst/>
                        <a:latin typeface="Georgia" pitchFamily="18" charset="0"/>
                        <a:ea typeface="+mn-ea"/>
                        <a:cs typeface="+mn-cs"/>
                      </a:endParaRPr>
                    </a:p>
                  </a:txBody>
                  <a:tcPr marL="54155" marR="54155" marT="0" marB="0"/>
                </a:tc>
              </a:tr>
            </a:tbl>
          </a:graphicData>
        </a:graphic>
      </p:graphicFrame>
    </p:spTree>
    <p:extLst>
      <p:ext uri="{BB962C8B-B14F-4D97-AF65-F5344CB8AC3E}">
        <p14:creationId xmlns:p14="http://schemas.microsoft.com/office/powerpoint/2010/main" val="240197019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2657" y="3200400"/>
            <a:ext cx="9144000" cy="1200329"/>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ctr">
              <a:defRPr/>
            </a:pPr>
            <a:r>
              <a:rPr lang="en-US" sz="3600" b="1" kern="0" dirty="0" err="1" smtClean="0">
                <a:solidFill>
                  <a:schemeClr val="tx1"/>
                </a:solidFill>
                <a:effectLst>
                  <a:outerShdw blurRad="38100" dist="38100" dir="2700000" algn="tl">
                    <a:srgbClr val="000000">
                      <a:alpha val="43137"/>
                    </a:srgbClr>
                  </a:outerShdw>
                </a:effectLst>
                <a:latin typeface="Copperplate Gothic Bold" pitchFamily="34" charset="0"/>
                <a:ea typeface="+mj-ea"/>
                <a:cs typeface="+mj-cs"/>
              </a:rPr>
              <a:t>Peraturan</a:t>
            </a:r>
            <a:r>
              <a:rPr lang="en-US" sz="3600" b="1" kern="0" dirty="0" smtClean="0">
                <a:solidFill>
                  <a:schemeClr val="tx1"/>
                </a:solidFill>
                <a:effectLst>
                  <a:outerShdw blurRad="38100" dist="38100" dir="2700000" algn="tl">
                    <a:srgbClr val="000000">
                      <a:alpha val="43137"/>
                    </a:srgbClr>
                  </a:outerShdw>
                </a:effectLst>
                <a:latin typeface="Copperplate Gothic Bold" pitchFamily="34" charset="0"/>
                <a:ea typeface="+mj-ea"/>
                <a:cs typeface="+mj-cs"/>
              </a:rPr>
              <a:t> </a:t>
            </a:r>
            <a:r>
              <a:rPr lang="en-US" sz="3600" b="1" kern="0" dirty="0" err="1" smtClean="0">
                <a:solidFill>
                  <a:schemeClr val="tx1"/>
                </a:solidFill>
                <a:effectLst>
                  <a:outerShdw blurRad="38100" dist="38100" dir="2700000" algn="tl">
                    <a:srgbClr val="000000">
                      <a:alpha val="43137"/>
                    </a:srgbClr>
                  </a:outerShdw>
                </a:effectLst>
                <a:latin typeface="Copperplate Gothic Bold" pitchFamily="34" charset="0"/>
                <a:ea typeface="+mj-ea"/>
                <a:cs typeface="+mj-cs"/>
              </a:rPr>
              <a:t>perundang-undangan</a:t>
            </a:r>
            <a:r>
              <a:rPr lang="en-US" sz="3600" b="1" kern="0" dirty="0" smtClean="0">
                <a:solidFill>
                  <a:schemeClr val="tx1"/>
                </a:solidFill>
                <a:effectLst>
                  <a:outerShdw blurRad="38100" dist="38100" dir="2700000" algn="tl">
                    <a:srgbClr val="000000">
                      <a:alpha val="43137"/>
                    </a:srgbClr>
                  </a:outerShdw>
                </a:effectLst>
                <a:latin typeface="Copperplate Gothic Bold" pitchFamily="34" charset="0"/>
                <a:ea typeface="+mj-ea"/>
                <a:cs typeface="+mj-cs"/>
              </a:rPr>
              <a:t> </a:t>
            </a:r>
            <a:r>
              <a:rPr lang="en-US" sz="3600" b="1" kern="0" dirty="0" err="1" smtClean="0">
                <a:solidFill>
                  <a:schemeClr val="tx1"/>
                </a:solidFill>
                <a:effectLst>
                  <a:outerShdw blurRad="38100" dist="38100" dir="2700000" algn="tl">
                    <a:srgbClr val="000000">
                      <a:alpha val="43137"/>
                    </a:srgbClr>
                  </a:outerShdw>
                </a:effectLst>
                <a:latin typeface="Copperplate Gothic Bold" pitchFamily="34" charset="0"/>
                <a:ea typeface="+mj-ea"/>
                <a:cs typeface="+mj-cs"/>
              </a:rPr>
              <a:t>terkait</a:t>
            </a:r>
            <a:r>
              <a:rPr lang="en-US" sz="3600" b="1" kern="0" dirty="0" smtClean="0">
                <a:solidFill>
                  <a:schemeClr val="tx1"/>
                </a:solidFill>
                <a:effectLst>
                  <a:outerShdw blurRad="38100" dist="38100" dir="2700000" algn="tl">
                    <a:srgbClr val="000000">
                      <a:alpha val="43137"/>
                    </a:srgbClr>
                  </a:outerShdw>
                </a:effectLst>
                <a:latin typeface="Copperplate Gothic Bold" pitchFamily="34" charset="0"/>
                <a:ea typeface="+mj-ea"/>
                <a:cs typeface="+mj-cs"/>
              </a:rPr>
              <a:t> </a:t>
            </a:r>
            <a:r>
              <a:rPr lang="en-US" sz="3600" b="1" kern="0" dirty="0" err="1" smtClean="0">
                <a:solidFill>
                  <a:schemeClr val="tx1"/>
                </a:solidFill>
                <a:effectLst>
                  <a:outerShdw blurRad="38100" dist="38100" dir="2700000" algn="tl">
                    <a:srgbClr val="000000">
                      <a:alpha val="43137"/>
                    </a:srgbClr>
                  </a:outerShdw>
                </a:effectLst>
                <a:latin typeface="Copperplate Gothic Bold" pitchFamily="34" charset="0"/>
                <a:ea typeface="+mj-ea"/>
                <a:cs typeface="+mj-cs"/>
              </a:rPr>
              <a:t>perlindungan</a:t>
            </a:r>
            <a:r>
              <a:rPr lang="en-US" sz="3600" b="1" kern="0" dirty="0" smtClean="0">
                <a:solidFill>
                  <a:schemeClr val="tx1"/>
                </a:solidFill>
                <a:effectLst>
                  <a:outerShdw blurRad="38100" dist="38100" dir="2700000" algn="tl">
                    <a:srgbClr val="000000">
                      <a:alpha val="43137"/>
                    </a:srgbClr>
                  </a:outerShdw>
                </a:effectLst>
                <a:latin typeface="Copperplate Gothic Bold" pitchFamily="34" charset="0"/>
                <a:ea typeface="+mj-ea"/>
                <a:cs typeface="+mj-cs"/>
              </a:rPr>
              <a:t> </a:t>
            </a:r>
            <a:r>
              <a:rPr lang="en-US" sz="3600" b="1" kern="0" dirty="0" err="1" smtClean="0">
                <a:solidFill>
                  <a:schemeClr val="tx1"/>
                </a:solidFill>
                <a:effectLst>
                  <a:outerShdw blurRad="38100" dist="38100" dir="2700000" algn="tl">
                    <a:srgbClr val="000000">
                      <a:alpha val="43137"/>
                    </a:srgbClr>
                  </a:outerShdw>
                </a:effectLst>
                <a:latin typeface="Copperplate Gothic Bold" pitchFamily="34" charset="0"/>
                <a:ea typeface="+mj-ea"/>
                <a:cs typeface="+mj-cs"/>
              </a:rPr>
              <a:t>anak</a:t>
            </a:r>
            <a:endParaRPr lang="en-US" sz="3600" b="1" kern="0" dirty="0">
              <a:solidFill>
                <a:schemeClr val="tx1"/>
              </a:solidFill>
              <a:effectLst>
                <a:outerShdw blurRad="38100" dist="38100" dir="2700000" algn="tl">
                  <a:srgbClr val="000000">
                    <a:alpha val="43137"/>
                  </a:srgbClr>
                </a:outerShdw>
              </a:effectLst>
              <a:latin typeface="Copperplate Gothic Bold" pitchFamily="34" charset="0"/>
              <a:ea typeface="+mj-ea"/>
              <a:cs typeface="+mj-cs"/>
            </a:endParaRPr>
          </a:p>
        </p:txBody>
      </p:sp>
      <p:pic>
        <p:nvPicPr>
          <p:cNvPr id="5" name="Picture 4" descr="IMG_20150118_065301.jpg"/>
          <p:cNvPicPr>
            <a:picLocks noChangeAspect="1"/>
          </p:cNvPicPr>
          <p:nvPr/>
        </p:nvPicPr>
        <p:blipFill>
          <a:blip r:embed="rId2" cstate="print">
            <a:alphaModFix amt="12000"/>
            <a:extLst>
              <a:ext uri="{28A0092B-C50C-407E-A947-70E740481C1C}">
                <a14:useLocalDpi xmlns:a14="http://schemas.microsoft.com/office/drawing/2010/main" val="0"/>
              </a:ext>
            </a:extLst>
          </a:blip>
          <a:stretch>
            <a:fillRect/>
          </a:stretch>
        </p:blipFill>
        <p:spPr>
          <a:xfrm>
            <a:off x="7257" y="0"/>
            <a:ext cx="9144000" cy="6957392"/>
          </a:xfrm>
          <a:prstGeom prst="rect">
            <a:avLst/>
          </a:prstGeom>
          <a:ln>
            <a:noFill/>
          </a:ln>
          <a:effectLst>
            <a:softEdge rad="112500"/>
          </a:effectLst>
        </p:spPr>
      </p:pic>
    </p:spTree>
    <p:extLst>
      <p:ext uri="{BB962C8B-B14F-4D97-AF65-F5344CB8AC3E}">
        <p14:creationId xmlns:p14="http://schemas.microsoft.com/office/powerpoint/2010/main" val="195746830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4514" y="0"/>
            <a:ext cx="9144000" cy="461665"/>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ctr">
              <a:defRPr/>
            </a:pPr>
            <a:r>
              <a:rPr lang="en-US" sz="2400" b="1" kern="0" dirty="0" err="1" smtClean="0">
                <a:solidFill>
                  <a:schemeClr val="tx1"/>
                </a:solidFill>
                <a:effectLst>
                  <a:outerShdw blurRad="38100" dist="38100" dir="2700000" algn="tl">
                    <a:srgbClr val="000000">
                      <a:alpha val="43137"/>
                    </a:srgbClr>
                  </a:outerShdw>
                </a:effectLst>
                <a:latin typeface="Copperplate Gothic Bold" pitchFamily="34" charset="0"/>
                <a:ea typeface="+mj-ea"/>
                <a:cs typeface="+mj-cs"/>
              </a:rPr>
              <a:t>Undang-Undang</a:t>
            </a:r>
            <a:r>
              <a:rPr lang="en-US" sz="2400" b="1" kern="0" dirty="0" smtClean="0">
                <a:solidFill>
                  <a:schemeClr val="tx1"/>
                </a:solidFill>
                <a:effectLst>
                  <a:outerShdw blurRad="38100" dist="38100" dir="2700000" algn="tl">
                    <a:srgbClr val="000000">
                      <a:alpha val="43137"/>
                    </a:srgbClr>
                  </a:outerShdw>
                </a:effectLst>
                <a:latin typeface="Copperplate Gothic Bold" pitchFamily="34" charset="0"/>
                <a:ea typeface="+mj-ea"/>
                <a:cs typeface="+mj-cs"/>
              </a:rPr>
              <a:t> </a:t>
            </a:r>
            <a:r>
              <a:rPr lang="en-US" sz="2400" b="1" kern="0" dirty="0" err="1" smtClean="0">
                <a:solidFill>
                  <a:schemeClr val="tx1"/>
                </a:solidFill>
                <a:effectLst>
                  <a:outerShdw blurRad="38100" dist="38100" dir="2700000" algn="tl">
                    <a:srgbClr val="000000">
                      <a:alpha val="43137"/>
                    </a:srgbClr>
                  </a:outerShdw>
                </a:effectLst>
                <a:latin typeface="Copperplate Gothic Bold" pitchFamily="34" charset="0"/>
                <a:ea typeface="+mj-ea"/>
                <a:cs typeface="+mj-cs"/>
              </a:rPr>
              <a:t>Nomor</a:t>
            </a:r>
            <a:r>
              <a:rPr lang="en-US" sz="2400" b="1" kern="0" dirty="0" smtClean="0">
                <a:solidFill>
                  <a:schemeClr val="tx1"/>
                </a:solidFill>
                <a:effectLst>
                  <a:outerShdw blurRad="38100" dist="38100" dir="2700000" algn="tl">
                    <a:srgbClr val="000000">
                      <a:alpha val="43137"/>
                    </a:srgbClr>
                  </a:outerShdw>
                </a:effectLst>
                <a:latin typeface="Copperplate Gothic Bold" pitchFamily="34" charset="0"/>
                <a:ea typeface="+mj-ea"/>
                <a:cs typeface="+mj-cs"/>
              </a:rPr>
              <a:t> 39/1999 TENTANG ham</a:t>
            </a:r>
            <a:endParaRPr lang="en-US" sz="2400" b="1" kern="0" dirty="0">
              <a:solidFill>
                <a:schemeClr val="tx1"/>
              </a:solidFill>
              <a:effectLst>
                <a:outerShdw blurRad="38100" dist="38100" dir="2700000" algn="tl">
                  <a:srgbClr val="000000">
                    <a:alpha val="43137"/>
                  </a:srgbClr>
                </a:outerShdw>
              </a:effectLst>
              <a:latin typeface="Copperplate Gothic Bold" pitchFamily="34" charset="0"/>
              <a:ea typeface="+mj-ea"/>
              <a:cs typeface="+mj-cs"/>
            </a:endParaRPr>
          </a:p>
        </p:txBody>
      </p:sp>
      <p:sp>
        <p:nvSpPr>
          <p:cNvPr id="5" name="Rectangle 4"/>
          <p:cNvSpPr/>
          <p:nvPr/>
        </p:nvSpPr>
        <p:spPr>
          <a:xfrm>
            <a:off x="152400" y="689430"/>
            <a:ext cx="8642350" cy="1200329"/>
          </a:xfrm>
          <a:prstGeom prst="rect">
            <a:avLst/>
          </a:prstGeom>
        </p:spPr>
        <p:style>
          <a:lnRef idx="1">
            <a:schemeClr val="accent2"/>
          </a:lnRef>
          <a:fillRef idx="2">
            <a:schemeClr val="accent2"/>
          </a:fillRef>
          <a:effectRef idx="1">
            <a:schemeClr val="accent2"/>
          </a:effectRef>
          <a:fontRef idx="minor">
            <a:schemeClr val="dk1"/>
          </a:fontRef>
        </p:style>
        <p:txBody>
          <a:bodyPr>
            <a:spAutoFit/>
          </a:bodyPr>
          <a:lstStyle/>
          <a:p>
            <a:pPr algn="just"/>
            <a:r>
              <a:rPr lang="en-US" sz="2400" b="1" dirty="0" err="1" smtClean="0"/>
              <a:t>Dalam</a:t>
            </a:r>
            <a:r>
              <a:rPr lang="en-US" sz="2400" b="1" dirty="0" smtClean="0"/>
              <a:t> </a:t>
            </a:r>
            <a:r>
              <a:rPr lang="en-US" sz="2400" b="1" dirty="0" err="1" smtClean="0"/>
              <a:t>Pasal</a:t>
            </a:r>
            <a:r>
              <a:rPr lang="en-US" sz="2400" b="1" dirty="0" smtClean="0"/>
              <a:t> </a:t>
            </a:r>
            <a:r>
              <a:rPr lang="en-US" sz="2400" b="1" dirty="0"/>
              <a:t>41</a:t>
            </a:r>
            <a:r>
              <a:rPr lang="en-US" sz="2400" dirty="0"/>
              <a:t> </a:t>
            </a:r>
            <a:r>
              <a:rPr lang="en-US" sz="2400" dirty="0" smtClean="0"/>
              <a:t> </a:t>
            </a:r>
            <a:r>
              <a:rPr lang="en-US" sz="2400" dirty="0" err="1" smtClean="0"/>
              <a:t>menyatakan</a:t>
            </a:r>
            <a:r>
              <a:rPr lang="en-US" sz="2400" dirty="0" smtClean="0"/>
              <a:t> </a:t>
            </a:r>
            <a:r>
              <a:rPr lang="en-US" sz="2400" dirty="0" err="1" smtClean="0"/>
              <a:t>bahwa</a:t>
            </a:r>
            <a:r>
              <a:rPr lang="en-US" sz="2400" dirty="0" smtClean="0"/>
              <a:t> </a:t>
            </a:r>
            <a:r>
              <a:rPr lang="en-US" sz="2400" b="1" dirty="0" err="1" smtClean="0"/>
              <a:t>anak-anak</a:t>
            </a:r>
            <a:r>
              <a:rPr lang="en-US" sz="2400" dirty="0"/>
              <a:t>, </a:t>
            </a:r>
            <a:r>
              <a:rPr lang="en-US" sz="2400" dirty="0" err="1"/>
              <a:t>berhak</a:t>
            </a:r>
            <a:r>
              <a:rPr lang="en-US" sz="2400" dirty="0"/>
              <a:t> </a:t>
            </a:r>
            <a:r>
              <a:rPr lang="en-US" sz="2400" dirty="0" err="1"/>
              <a:t>memperoleh</a:t>
            </a:r>
            <a:r>
              <a:rPr lang="en-US" sz="2400" dirty="0"/>
              <a:t> </a:t>
            </a:r>
            <a:r>
              <a:rPr lang="en-US" sz="2400" dirty="0" err="1"/>
              <a:t>kemudahan</a:t>
            </a:r>
            <a:r>
              <a:rPr lang="en-US" sz="2400" dirty="0"/>
              <a:t> </a:t>
            </a:r>
            <a:r>
              <a:rPr lang="en-US" sz="2400" dirty="0" err="1"/>
              <a:t>dan</a:t>
            </a:r>
            <a:r>
              <a:rPr lang="en-US" sz="2400" dirty="0"/>
              <a:t> </a:t>
            </a:r>
            <a:r>
              <a:rPr lang="en-US" sz="2400" b="1" dirty="0" err="1"/>
              <a:t>perlakuan</a:t>
            </a:r>
            <a:r>
              <a:rPr lang="en-US" sz="2400" b="1" dirty="0"/>
              <a:t> </a:t>
            </a:r>
            <a:r>
              <a:rPr lang="en-US" sz="2400" b="1" dirty="0" err="1" smtClean="0"/>
              <a:t>khusus</a:t>
            </a:r>
            <a:r>
              <a:rPr lang="en-US" sz="2400" b="1" dirty="0" smtClean="0"/>
              <a:t> </a:t>
            </a:r>
            <a:r>
              <a:rPr lang="en-US" sz="2400" b="1" dirty="0" err="1" smtClean="0"/>
              <a:t>karena</a:t>
            </a:r>
            <a:r>
              <a:rPr lang="en-US" sz="2400" b="1" dirty="0" smtClean="0"/>
              <a:t> </a:t>
            </a:r>
            <a:r>
              <a:rPr lang="en-US" sz="2400" b="1" dirty="0" err="1" smtClean="0"/>
              <a:t>bagian</a:t>
            </a:r>
            <a:r>
              <a:rPr lang="en-US" sz="2400" b="1" dirty="0" smtClean="0"/>
              <a:t> </a:t>
            </a:r>
            <a:r>
              <a:rPr lang="en-US" sz="2400" b="1" dirty="0" err="1" smtClean="0"/>
              <a:t>dari</a:t>
            </a:r>
            <a:r>
              <a:rPr lang="en-US" sz="2400" b="1" dirty="0" smtClean="0"/>
              <a:t> </a:t>
            </a:r>
            <a:r>
              <a:rPr lang="en-US" sz="2400" b="1" dirty="0" err="1" smtClean="0"/>
              <a:t>kelompok</a:t>
            </a:r>
            <a:r>
              <a:rPr lang="en-US" sz="2400" b="1" dirty="0" smtClean="0"/>
              <a:t> </a:t>
            </a:r>
            <a:r>
              <a:rPr lang="en-US" sz="2400" b="1" dirty="0" err="1" smtClean="0"/>
              <a:t>rentan</a:t>
            </a:r>
            <a:r>
              <a:rPr lang="en-US" sz="2400" b="1" dirty="0" smtClean="0"/>
              <a:t>.</a:t>
            </a:r>
            <a:endParaRPr lang="en-US" sz="2400" kern="0" dirty="0">
              <a:solidFill>
                <a:schemeClr val="tx2"/>
              </a:solidFill>
              <a:latin typeface="Georgia" pitchFamily="18" charset="0"/>
            </a:endParaRPr>
          </a:p>
        </p:txBody>
      </p:sp>
      <p:sp>
        <p:nvSpPr>
          <p:cNvPr id="6" name="Rectangle 5"/>
          <p:cNvSpPr/>
          <p:nvPr/>
        </p:nvSpPr>
        <p:spPr>
          <a:xfrm>
            <a:off x="159656" y="1988460"/>
            <a:ext cx="8609694" cy="2677656"/>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lvl="0" algn="just"/>
            <a:r>
              <a:rPr lang="en-US" sz="2400" dirty="0" err="1" smtClean="0">
                <a:latin typeface="+mj-lt"/>
              </a:rPr>
              <a:t>Dalam</a:t>
            </a:r>
            <a:r>
              <a:rPr lang="en-US" sz="2400" dirty="0" smtClean="0">
                <a:latin typeface="+mj-lt"/>
              </a:rPr>
              <a:t> </a:t>
            </a:r>
            <a:r>
              <a:rPr lang="en-US" sz="2400" dirty="0" err="1" smtClean="0">
                <a:latin typeface="+mj-lt"/>
              </a:rPr>
              <a:t>Pasal</a:t>
            </a:r>
            <a:r>
              <a:rPr lang="en-US" sz="2400" dirty="0" smtClean="0">
                <a:latin typeface="+mj-lt"/>
              </a:rPr>
              <a:t> 51 </a:t>
            </a:r>
            <a:r>
              <a:rPr lang="en-US" sz="2400" dirty="0" err="1"/>
              <a:t>menyatakan</a:t>
            </a:r>
            <a:r>
              <a:rPr lang="en-US" sz="2400" dirty="0"/>
              <a:t> </a:t>
            </a:r>
            <a:r>
              <a:rPr lang="en-US" sz="2400" dirty="0" err="1" smtClean="0">
                <a:latin typeface="+mj-lt"/>
              </a:rPr>
              <a:t>bahwa</a:t>
            </a:r>
            <a:r>
              <a:rPr lang="en-US" sz="2400" dirty="0" smtClean="0">
                <a:latin typeface="+mj-lt"/>
              </a:rPr>
              <a:t> </a:t>
            </a:r>
            <a:r>
              <a:rPr lang="en-US" sz="2400" b="1" dirty="0" err="1" smtClean="0">
                <a:latin typeface="+mj-lt"/>
              </a:rPr>
              <a:t>Setelah</a:t>
            </a:r>
            <a:r>
              <a:rPr lang="en-US" sz="2400" b="1" dirty="0" smtClean="0">
                <a:latin typeface="+mj-lt"/>
              </a:rPr>
              <a:t> </a:t>
            </a:r>
            <a:r>
              <a:rPr lang="en-US" sz="2400" b="1" dirty="0" err="1">
                <a:latin typeface="+mj-lt"/>
              </a:rPr>
              <a:t>putusnya</a:t>
            </a:r>
            <a:r>
              <a:rPr lang="en-US" sz="2400" b="1" dirty="0">
                <a:latin typeface="+mj-lt"/>
              </a:rPr>
              <a:t> </a:t>
            </a:r>
            <a:r>
              <a:rPr lang="en-US" sz="2400" b="1" dirty="0" err="1">
                <a:latin typeface="+mj-lt"/>
              </a:rPr>
              <a:t>perkawinan</a:t>
            </a:r>
            <a:r>
              <a:rPr lang="en-US" sz="2400" dirty="0">
                <a:latin typeface="+mj-lt"/>
              </a:rPr>
              <a:t>, </a:t>
            </a:r>
            <a:r>
              <a:rPr lang="en-US" sz="2400" dirty="0" err="1">
                <a:latin typeface="+mj-lt"/>
              </a:rPr>
              <a:t>seorang</a:t>
            </a:r>
            <a:r>
              <a:rPr lang="en-US" sz="2400" dirty="0">
                <a:latin typeface="+mj-lt"/>
              </a:rPr>
              <a:t> </a:t>
            </a:r>
            <a:r>
              <a:rPr lang="en-US" sz="2400" dirty="0" err="1">
                <a:latin typeface="+mj-lt"/>
              </a:rPr>
              <a:t>wanita</a:t>
            </a:r>
            <a:r>
              <a:rPr lang="en-US" sz="2400" dirty="0">
                <a:latin typeface="+mj-lt"/>
              </a:rPr>
              <a:t> </a:t>
            </a:r>
            <a:r>
              <a:rPr lang="en-US" sz="2400" dirty="0" err="1">
                <a:latin typeface="+mj-lt"/>
              </a:rPr>
              <a:t>mempunyai</a:t>
            </a:r>
            <a:r>
              <a:rPr lang="en-US" sz="2400" dirty="0">
                <a:latin typeface="+mj-lt"/>
              </a:rPr>
              <a:t> </a:t>
            </a:r>
            <a:r>
              <a:rPr lang="en-US" sz="2400" dirty="0" err="1">
                <a:latin typeface="+mj-lt"/>
              </a:rPr>
              <a:t>hak</a:t>
            </a:r>
            <a:r>
              <a:rPr lang="en-US" sz="2400" dirty="0">
                <a:latin typeface="+mj-lt"/>
              </a:rPr>
              <a:t> </a:t>
            </a:r>
            <a:r>
              <a:rPr lang="en-US" sz="2400" dirty="0" err="1">
                <a:latin typeface="+mj-lt"/>
              </a:rPr>
              <a:t>dan</a:t>
            </a:r>
            <a:r>
              <a:rPr lang="en-US" sz="2400" dirty="0">
                <a:latin typeface="+mj-lt"/>
              </a:rPr>
              <a:t> </a:t>
            </a:r>
            <a:r>
              <a:rPr lang="en-US" sz="2400" dirty="0" err="1">
                <a:latin typeface="+mj-lt"/>
              </a:rPr>
              <a:t>tanggung</a:t>
            </a:r>
            <a:r>
              <a:rPr lang="en-US" sz="2400" dirty="0">
                <a:latin typeface="+mj-lt"/>
              </a:rPr>
              <a:t> </a:t>
            </a:r>
            <a:r>
              <a:rPr lang="en-US" sz="2400" dirty="0" err="1">
                <a:latin typeface="+mj-lt"/>
              </a:rPr>
              <a:t>jawab</a:t>
            </a:r>
            <a:r>
              <a:rPr lang="en-US" sz="2400" dirty="0">
                <a:latin typeface="+mj-lt"/>
              </a:rPr>
              <a:t> yang </a:t>
            </a:r>
            <a:r>
              <a:rPr lang="en-US" sz="2400" dirty="0" err="1">
                <a:latin typeface="+mj-lt"/>
              </a:rPr>
              <a:t>sama</a:t>
            </a:r>
            <a:r>
              <a:rPr lang="en-US" sz="2400" dirty="0">
                <a:latin typeface="+mj-lt"/>
              </a:rPr>
              <a:t> </a:t>
            </a:r>
            <a:r>
              <a:rPr lang="en-US" sz="2400" dirty="0" err="1">
                <a:latin typeface="+mj-lt"/>
              </a:rPr>
              <a:t>dengan</a:t>
            </a:r>
            <a:r>
              <a:rPr lang="en-US" sz="2400" dirty="0">
                <a:latin typeface="+mj-lt"/>
              </a:rPr>
              <a:t> </a:t>
            </a:r>
            <a:r>
              <a:rPr lang="en-US" sz="2400" dirty="0" err="1">
                <a:latin typeface="+mj-lt"/>
              </a:rPr>
              <a:t>mantan</a:t>
            </a:r>
            <a:r>
              <a:rPr lang="en-US" sz="2400" dirty="0">
                <a:latin typeface="+mj-lt"/>
              </a:rPr>
              <a:t> </a:t>
            </a:r>
            <a:r>
              <a:rPr lang="en-US" sz="2400" dirty="0" err="1">
                <a:latin typeface="+mj-lt"/>
              </a:rPr>
              <a:t>suaminya</a:t>
            </a:r>
            <a:r>
              <a:rPr lang="en-US" sz="2400" dirty="0">
                <a:latin typeface="+mj-lt"/>
              </a:rPr>
              <a:t> </a:t>
            </a:r>
            <a:r>
              <a:rPr lang="en-US" sz="2400" dirty="0" err="1">
                <a:latin typeface="+mj-lt"/>
              </a:rPr>
              <a:t>atas</a:t>
            </a:r>
            <a:r>
              <a:rPr lang="en-US" sz="2400" dirty="0">
                <a:latin typeface="+mj-lt"/>
              </a:rPr>
              <a:t> </a:t>
            </a:r>
            <a:r>
              <a:rPr lang="en-US" sz="2400" dirty="0" err="1">
                <a:latin typeface="+mj-lt"/>
              </a:rPr>
              <a:t>semua</a:t>
            </a:r>
            <a:r>
              <a:rPr lang="en-US" sz="2400" dirty="0">
                <a:latin typeface="+mj-lt"/>
              </a:rPr>
              <a:t> </a:t>
            </a:r>
            <a:r>
              <a:rPr lang="en-US" sz="2400" dirty="0" err="1">
                <a:latin typeface="+mj-lt"/>
              </a:rPr>
              <a:t>hal</a:t>
            </a:r>
            <a:r>
              <a:rPr lang="en-US" sz="2400" dirty="0">
                <a:latin typeface="+mj-lt"/>
              </a:rPr>
              <a:t> yang </a:t>
            </a:r>
            <a:r>
              <a:rPr lang="en-US" sz="2400" b="1" dirty="0" err="1">
                <a:latin typeface="+mj-lt"/>
              </a:rPr>
              <a:t>berkenaan</a:t>
            </a:r>
            <a:r>
              <a:rPr lang="en-US" sz="2400" b="1" dirty="0">
                <a:latin typeface="+mj-lt"/>
              </a:rPr>
              <a:t> </a:t>
            </a:r>
            <a:r>
              <a:rPr lang="en-US" sz="2400" b="1" dirty="0" err="1">
                <a:latin typeface="+mj-lt"/>
              </a:rPr>
              <a:t>dengan</a:t>
            </a:r>
            <a:r>
              <a:rPr lang="en-US" sz="2400" b="1" dirty="0">
                <a:latin typeface="+mj-lt"/>
              </a:rPr>
              <a:t> </a:t>
            </a:r>
            <a:r>
              <a:rPr lang="en-US" sz="2400" b="1" dirty="0" err="1">
                <a:latin typeface="+mj-lt"/>
              </a:rPr>
              <a:t>anak-anaknya</a:t>
            </a:r>
            <a:r>
              <a:rPr lang="en-US" sz="2400" b="1" dirty="0">
                <a:latin typeface="+mj-lt"/>
              </a:rPr>
              <a:t>, </a:t>
            </a:r>
            <a:r>
              <a:rPr lang="en-US" sz="2400" b="1" dirty="0" err="1">
                <a:latin typeface="+mj-lt"/>
              </a:rPr>
              <a:t>dengan</a:t>
            </a:r>
            <a:r>
              <a:rPr lang="en-US" sz="2400" b="1" dirty="0">
                <a:latin typeface="+mj-lt"/>
              </a:rPr>
              <a:t> </a:t>
            </a:r>
            <a:r>
              <a:rPr lang="en-US" sz="2400" b="1" dirty="0" err="1">
                <a:latin typeface="+mj-lt"/>
              </a:rPr>
              <a:t>memperhatikan</a:t>
            </a:r>
            <a:r>
              <a:rPr lang="en-US" sz="2400" b="1" dirty="0">
                <a:latin typeface="+mj-lt"/>
              </a:rPr>
              <a:t> </a:t>
            </a:r>
            <a:r>
              <a:rPr lang="en-US" sz="2400" b="1" dirty="0" err="1">
                <a:latin typeface="+mj-lt"/>
              </a:rPr>
              <a:t>kepentingan</a:t>
            </a:r>
            <a:r>
              <a:rPr lang="en-US" sz="2400" b="1" dirty="0">
                <a:latin typeface="+mj-lt"/>
              </a:rPr>
              <a:t> </a:t>
            </a:r>
            <a:r>
              <a:rPr lang="en-US" sz="2400" b="1" dirty="0" err="1">
                <a:latin typeface="+mj-lt"/>
              </a:rPr>
              <a:t>terbaik</a:t>
            </a:r>
            <a:r>
              <a:rPr lang="en-US" sz="2400" b="1" dirty="0">
                <a:latin typeface="+mj-lt"/>
              </a:rPr>
              <a:t> </a:t>
            </a:r>
            <a:r>
              <a:rPr lang="en-US" sz="2400" b="1" dirty="0" err="1">
                <a:latin typeface="+mj-lt"/>
              </a:rPr>
              <a:t>bagi</a:t>
            </a:r>
            <a:r>
              <a:rPr lang="en-US" sz="2400" b="1" dirty="0">
                <a:latin typeface="+mj-lt"/>
              </a:rPr>
              <a:t> </a:t>
            </a:r>
            <a:r>
              <a:rPr lang="en-US" sz="2400" b="1" dirty="0" err="1">
                <a:latin typeface="+mj-lt"/>
              </a:rPr>
              <a:t>anak</a:t>
            </a:r>
            <a:r>
              <a:rPr lang="en-US" sz="2400" b="1" dirty="0" smtClean="0">
                <a:latin typeface="+mj-lt"/>
              </a:rPr>
              <a:t>.(</a:t>
            </a:r>
            <a:r>
              <a:rPr lang="en-US" sz="2400" b="1" dirty="0" err="1" smtClean="0">
                <a:latin typeface="+mj-lt"/>
              </a:rPr>
              <a:t>adanya</a:t>
            </a:r>
            <a:r>
              <a:rPr lang="en-US" sz="2400" b="1" dirty="0" smtClean="0">
                <a:latin typeface="+mj-lt"/>
              </a:rPr>
              <a:t> </a:t>
            </a:r>
            <a:r>
              <a:rPr lang="en-US" sz="2400" b="1" i="1" dirty="0" err="1">
                <a:latin typeface="+mj-lt"/>
              </a:rPr>
              <a:t>A</a:t>
            </a:r>
            <a:r>
              <a:rPr lang="en-US" sz="2400" b="1" i="1" dirty="0" err="1" smtClean="0">
                <a:latin typeface="+mj-lt"/>
              </a:rPr>
              <a:t>cces</a:t>
            </a:r>
            <a:r>
              <a:rPr lang="en-US" sz="2400" b="1" i="1" dirty="0" smtClean="0">
                <a:latin typeface="+mj-lt"/>
              </a:rPr>
              <a:t> Right </a:t>
            </a:r>
            <a:r>
              <a:rPr lang="en-US" sz="2400" b="1" dirty="0" err="1" smtClean="0">
                <a:latin typeface="+mj-lt"/>
              </a:rPr>
              <a:t>bagi</a:t>
            </a:r>
            <a:r>
              <a:rPr lang="en-US" sz="2400" b="1" dirty="0" smtClean="0">
                <a:latin typeface="+mj-lt"/>
              </a:rPr>
              <a:t> </a:t>
            </a:r>
            <a:r>
              <a:rPr lang="en-US" sz="2400" b="1" dirty="0" err="1" smtClean="0">
                <a:latin typeface="+mj-lt"/>
              </a:rPr>
              <a:t>anak</a:t>
            </a:r>
            <a:r>
              <a:rPr lang="en-US" sz="2400" b="1" dirty="0" smtClean="0">
                <a:latin typeface="+mj-lt"/>
              </a:rPr>
              <a:t> </a:t>
            </a:r>
            <a:r>
              <a:rPr lang="en-US" sz="2400" b="1" dirty="0" err="1" smtClean="0">
                <a:latin typeface="+mj-lt"/>
              </a:rPr>
              <a:t>korban</a:t>
            </a:r>
            <a:r>
              <a:rPr lang="en-US" sz="2400" b="1" dirty="0" smtClean="0">
                <a:latin typeface="+mj-lt"/>
              </a:rPr>
              <a:t> </a:t>
            </a:r>
            <a:r>
              <a:rPr lang="en-US" sz="2400" b="1" dirty="0" err="1" smtClean="0">
                <a:latin typeface="+mj-lt"/>
              </a:rPr>
              <a:t>perceraian</a:t>
            </a:r>
            <a:r>
              <a:rPr lang="en-US" sz="2400" b="1" dirty="0" smtClean="0">
                <a:latin typeface="+mj-lt"/>
              </a:rPr>
              <a:t> </a:t>
            </a:r>
            <a:r>
              <a:rPr lang="en-US" sz="2400" b="1" dirty="0" err="1" smtClean="0">
                <a:latin typeface="+mj-lt"/>
              </a:rPr>
              <a:t>sebagaimana</a:t>
            </a:r>
            <a:r>
              <a:rPr lang="en-US" sz="2400" b="1" dirty="0" smtClean="0">
                <a:latin typeface="+mj-lt"/>
              </a:rPr>
              <a:t> </a:t>
            </a:r>
            <a:r>
              <a:rPr lang="en-US" sz="2400" b="1" dirty="0" err="1" smtClean="0">
                <a:latin typeface="+mj-lt"/>
              </a:rPr>
              <a:t>diatur</a:t>
            </a:r>
            <a:r>
              <a:rPr lang="en-US" sz="2400" b="1" dirty="0" smtClean="0">
                <a:latin typeface="+mj-lt"/>
              </a:rPr>
              <a:t> </a:t>
            </a:r>
            <a:r>
              <a:rPr lang="en-US" sz="2400" b="1" dirty="0" err="1" smtClean="0">
                <a:latin typeface="+mj-lt"/>
              </a:rPr>
              <a:t>dalam</a:t>
            </a:r>
            <a:r>
              <a:rPr lang="en-US" sz="2400" b="1" dirty="0" smtClean="0">
                <a:latin typeface="+mj-lt"/>
              </a:rPr>
              <a:t> UU No.35 </a:t>
            </a:r>
            <a:r>
              <a:rPr lang="en-US" sz="2400" b="1" dirty="0" err="1" smtClean="0">
                <a:latin typeface="+mj-lt"/>
              </a:rPr>
              <a:t>Tahun</a:t>
            </a:r>
            <a:r>
              <a:rPr lang="en-US" sz="2400" b="1" dirty="0" smtClean="0">
                <a:latin typeface="+mj-lt"/>
              </a:rPr>
              <a:t> 2014)</a:t>
            </a:r>
            <a:endParaRPr lang="en-US" sz="2400" b="1" dirty="0">
              <a:latin typeface="+mj-lt"/>
            </a:endParaRPr>
          </a:p>
        </p:txBody>
      </p:sp>
      <p:sp>
        <p:nvSpPr>
          <p:cNvPr id="7" name="Rectangle 6"/>
          <p:cNvSpPr/>
          <p:nvPr/>
        </p:nvSpPr>
        <p:spPr>
          <a:xfrm>
            <a:off x="152400" y="4724400"/>
            <a:ext cx="8609694" cy="1938992"/>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lvl="0" algn="just"/>
            <a:r>
              <a:rPr lang="en-US" sz="2000" dirty="0" err="1" smtClean="0">
                <a:latin typeface="+mj-lt"/>
              </a:rPr>
              <a:t>Dalam</a:t>
            </a:r>
            <a:r>
              <a:rPr lang="en-US" sz="2000" dirty="0" smtClean="0">
                <a:latin typeface="+mj-lt"/>
              </a:rPr>
              <a:t> </a:t>
            </a:r>
            <a:r>
              <a:rPr lang="en-US" sz="2000" dirty="0" err="1" smtClean="0">
                <a:latin typeface="+mj-lt"/>
              </a:rPr>
              <a:t>Pasal</a:t>
            </a:r>
            <a:r>
              <a:rPr lang="en-US" sz="2000" dirty="0" smtClean="0">
                <a:latin typeface="+mj-lt"/>
              </a:rPr>
              <a:t> 52 </a:t>
            </a:r>
            <a:r>
              <a:rPr lang="en-US" sz="2000" dirty="0" err="1" smtClean="0">
                <a:latin typeface="+mj-lt"/>
              </a:rPr>
              <a:t>diatur</a:t>
            </a:r>
            <a:r>
              <a:rPr lang="en-US" sz="2000" dirty="0" smtClean="0">
                <a:latin typeface="+mj-lt"/>
              </a:rPr>
              <a:t> </a:t>
            </a:r>
            <a:r>
              <a:rPr lang="en-US" sz="2000" dirty="0" err="1">
                <a:latin typeface="+mj-lt"/>
              </a:rPr>
              <a:t>B</a:t>
            </a:r>
            <a:r>
              <a:rPr lang="en-US" sz="2000" dirty="0" err="1" smtClean="0">
                <a:latin typeface="+mj-lt"/>
              </a:rPr>
              <a:t>agian</a:t>
            </a:r>
            <a:r>
              <a:rPr lang="en-US" sz="2000" dirty="0" smtClean="0">
                <a:latin typeface="+mj-lt"/>
              </a:rPr>
              <a:t> </a:t>
            </a:r>
            <a:r>
              <a:rPr lang="en-US" sz="2000" dirty="0" err="1" smtClean="0">
                <a:latin typeface="+mj-lt"/>
              </a:rPr>
              <a:t>tersendiri</a:t>
            </a:r>
            <a:r>
              <a:rPr lang="en-US" sz="2000" dirty="0" smtClean="0">
                <a:latin typeface="+mj-lt"/>
              </a:rPr>
              <a:t> </a:t>
            </a:r>
            <a:r>
              <a:rPr lang="en-US" sz="2000" dirty="0" err="1" smtClean="0">
                <a:latin typeface="+mj-lt"/>
              </a:rPr>
              <a:t>tentang</a:t>
            </a:r>
            <a:r>
              <a:rPr lang="en-US" sz="2000" dirty="0" smtClean="0">
                <a:latin typeface="+mj-lt"/>
              </a:rPr>
              <a:t> </a:t>
            </a:r>
            <a:r>
              <a:rPr lang="en-US" sz="2000" dirty="0" err="1" smtClean="0">
                <a:latin typeface="+mj-lt"/>
              </a:rPr>
              <a:t>Hak</a:t>
            </a:r>
            <a:r>
              <a:rPr lang="en-US" sz="2000" dirty="0" smtClean="0">
                <a:latin typeface="+mj-lt"/>
              </a:rPr>
              <a:t> </a:t>
            </a:r>
            <a:r>
              <a:rPr lang="en-US" sz="2000" dirty="0" err="1" smtClean="0">
                <a:latin typeface="+mj-lt"/>
              </a:rPr>
              <a:t>anak</a:t>
            </a:r>
            <a:r>
              <a:rPr lang="en-US" sz="2000" dirty="0" smtClean="0">
                <a:latin typeface="+mj-lt"/>
              </a:rPr>
              <a:t> (31 </a:t>
            </a:r>
            <a:r>
              <a:rPr lang="en-US" sz="2000" dirty="0" err="1" smtClean="0">
                <a:latin typeface="+mj-lt"/>
              </a:rPr>
              <a:t>hak</a:t>
            </a:r>
            <a:r>
              <a:rPr lang="en-US" sz="2000" dirty="0" smtClean="0">
                <a:latin typeface="+mj-lt"/>
              </a:rPr>
              <a:t> </a:t>
            </a:r>
            <a:r>
              <a:rPr lang="en-US" sz="2000" dirty="0" err="1" smtClean="0">
                <a:latin typeface="+mj-lt"/>
              </a:rPr>
              <a:t>anak</a:t>
            </a:r>
            <a:r>
              <a:rPr lang="en-US" sz="2000" dirty="0" smtClean="0">
                <a:latin typeface="+mj-lt"/>
              </a:rPr>
              <a:t>) yang </a:t>
            </a:r>
            <a:r>
              <a:rPr lang="en-US" sz="2000" dirty="0" err="1" smtClean="0">
                <a:latin typeface="+mj-lt"/>
              </a:rPr>
              <a:t>harus</a:t>
            </a:r>
            <a:r>
              <a:rPr lang="en-US" sz="2000" dirty="0" smtClean="0">
                <a:latin typeface="+mj-lt"/>
              </a:rPr>
              <a:t> di </a:t>
            </a:r>
            <a:r>
              <a:rPr lang="en-US" sz="2000" dirty="0" err="1" smtClean="0">
                <a:latin typeface="+mj-lt"/>
              </a:rPr>
              <a:t>penuhi</a:t>
            </a:r>
            <a:r>
              <a:rPr lang="en-US" sz="2000" dirty="0" smtClean="0">
                <a:latin typeface="+mj-lt"/>
              </a:rPr>
              <a:t> </a:t>
            </a:r>
            <a:r>
              <a:rPr lang="en-US" sz="2000" dirty="0" err="1" smtClean="0">
                <a:latin typeface="+mj-lt"/>
              </a:rPr>
              <a:t>sebagaimana</a:t>
            </a:r>
            <a:r>
              <a:rPr lang="en-US" sz="2000" dirty="0" smtClean="0">
                <a:latin typeface="+mj-lt"/>
              </a:rPr>
              <a:t> </a:t>
            </a:r>
            <a:r>
              <a:rPr lang="en-US" sz="2000" dirty="0" err="1" smtClean="0">
                <a:latin typeface="+mj-lt"/>
              </a:rPr>
              <a:t>diatur</a:t>
            </a:r>
            <a:r>
              <a:rPr lang="en-US" sz="2000" dirty="0" smtClean="0">
                <a:latin typeface="+mj-lt"/>
              </a:rPr>
              <a:t> </a:t>
            </a:r>
            <a:r>
              <a:rPr lang="en-US" sz="2000" dirty="0" err="1" smtClean="0">
                <a:latin typeface="+mj-lt"/>
              </a:rPr>
              <a:t>dalam</a:t>
            </a:r>
            <a:r>
              <a:rPr lang="en-US" sz="2000" dirty="0" smtClean="0">
                <a:latin typeface="+mj-lt"/>
              </a:rPr>
              <a:t> </a:t>
            </a:r>
            <a:r>
              <a:rPr lang="en-US" sz="2000" i="1" dirty="0">
                <a:latin typeface="+mj-lt"/>
              </a:rPr>
              <a:t>Convention On the Rights of the Child</a:t>
            </a:r>
            <a:r>
              <a:rPr lang="en-US" sz="2000" dirty="0">
                <a:latin typeface="+mj-lt"/>
              </a:rPr>
              <a:t> (</a:t>
            </a:r>
            <a:r>
              <a:rPr lang="en-US" sz="2000" dirty="0" err="1">
                <a:latin typeface="+mj-lt"/>
              </a:rPr>
              <a:t>Konvensi</a:t>
            </a:r>
            <a:r>
              <a:rPr lang="en-US" sz="2000" dirty="0">
                <a:latin typeface="+mj-lt"/>
              </a:rPr>
              <a:t> </a:t>
            </a:r>
            <a:r>
              <a:rPr lang="en-US" sz="2000" dirty="0" err="1">
                <a:latin typeface="+mj-lt"/>
              </a:rPr>
              <a:t>Hak-Hak</a:t>
            </a:r>
            <a:r>
              <a:rPr lang="en-US" sz="2000" dirty="0">
                <a:latin typeface="+mj-lt"/>
              </a:rPr>
              <a:t> </a:t>
            </a:r>
            <a:r>
              <a:rPr lang="en-US" sz="2000" dirty="0" err="1">
                <a:latin typeface="+mj-lt"/>
              </a:rPr>
              <a:t>Anak</a:t>
            </a:r>
            <a:r>
              <a:rPr lang="en-US" sz="2000" dirty="0" smtClean="0">
                <a:latin typeface="+mj-lt"/>
              </a:rPr>
              <a:t>), </a:t>
            </a:r>
            <a:r>
              <a:rPr lang="en-US" sz="2000" dirty="0" err="1" smtClean="0">
                <a:latin typeface="+mj-lt"/>
              </a:rPr>
              <a:t>dan</a:t>
            </a:r>
            <a:r>
              <a:rPr lang="en-US" sz="2000" dirty="0" smtClean="0">
                <a:latin typeface="+mj-lt"/>
              </a:rPr>
              <a:t> </a:t>
            </a:r>
            <a:r>
              <a:rPr lang="en-US" sz="2000" dirty="0" err="1" smtClean="0">
                <a:latin typeface="+mj-lt"/>
              </a:rPr>
              <a:t>dalam</a:t>
            </a:r>
            <a:r>
              <a:rPr lang="en-US" sz="2000" dirty="0" smtClean="0">
                <a:latin typeface="+mj-lt"/>
              </a:rPr>
              <a:t> </a:t>
            </a:r>
            <a:r>
              <a:rPr lang="en-US" sz="2000" dirty="0" err="1" smtClean="0">
                <a:latin typeface="+mj-lt"/>
              </a:rPr>
              <a:t>pasal</a:t>
            </a:r>
            <a:r>
              <a:rPr lang="en-US" sz="2000" dirty="0" smtClean="0">
                <a:latin typeface="+mj-lt"/>
              </a:rPr>
              <a:t> </a:t>
            </a:r>
            <a:r>
              <a:rPr lang="en-US" sz="2000" dirty="0" err="1" smtClean="0">
                <a:latin typeface="+mj-lt"/>
              </a:rPr>
              <a:t>tersebut</a:t>
            </a:r>
            <a:r>
              <a:rPr lang="en-US" sz="2000" dirty="0" smtClean="0">
                <a:latin typeface="+mj-lt"/>
              </a:rPr>
              <a:t> </a:t>
            </a:r>
            <a:r>
              <a:rPr lang="en-US" sz="2000" dirty="0" err="1" smtClean="0">
                <a:latin typeface="+mj-lt"/>
              </a:rPr>
              <a:t>disebutkan</a:t>
            </a:r>
            <a:r>
              <a:rPr lang="en-US" sz="2000" dirty="0" smtClean="0">
                <a:latin typeface="+mj-lt"/>
              </a:rPr>
              <a:t> </a:t>
            </a:r>
            <a:r>
              <a:rPr lang="en-US" sz="2000" dirty="0" err="1" smtClean="0">
                <a:latin typeface="+mj-lt"/>
              </a:rPr>
              <a:t>bahwa</a:t>
            </a:r>
            <a:r>
              <a:rPr lang="en-US" sz="2000" dirty="0" smtClean="0">
                <a:latin typeface="+mj-lt"/>
              </a:rPr>
              <a:t> </a:t>
            </a:r>
            <a:r>
              <a:rPr lang="en-US" sz="2000" b="1" dirty="0" err="1">
                <a:latin typeface="+mj-lt"/>
              </a:rPr>
              <a:t>Hak</a:t>
            </a:r>
            <a:r>
              <a:rPr lang="en-US" sz="2000" b="1" dirty="0">
                <a:latin typeface="+mj-lt"/>
              </a:rPr>
              <a:t> </a:t>
            </a:r>
            <a:r>
              <a:rPr lang="en-US" sz="2000" b="1" dirty="0" err="1">
                <a:latin typeface="+mj-lt"/>
              </a:rPr>
              <a:t>anak</a:t>
            </a:r>
            <a:r>
              <a:rPr lang="en-US" sz="2000" b="1" dirty="0">
                <a:latin typeface="+mj-lt"/>
              </a:rPr>
              <a:t> </a:t>
            </a:r>
            <a:r>
              <a:rPr lang="en-US" sz="2000" b="1" dirty="0" err="1">
                <a:latin typeface="+mj-lt"/>
              </a:rPr>
              <a:t>adalah</a:t>
            </a:r>
            <a:r>
              <a:rPr lang="en-US" sz="2000" b="1" dirty="0">
                <a:latin typeface="+mj-lt"/>
              </a:rPr>
              <a:t> </a:t>
            </a:r>
            <a:r>
              <a:rPr lang="en-US" sz="2000" b="1" dirty="0" err="1">
                <a:latin typeface="+mj-lt"/>
              </a:rPr>
              <a:t>hak</a:t>
            </a:r>
            <a:r>
              <a:rPr lang="en-US" sz="2000" b="1" dirty="0">
                <a:latin typeface="+mj-lt"/>
              </a:rPr>
              <a:t> </a:t>
            </a:r>
            <a:r>
              <a:rPr lang="en-US" sz="2000" b="1" dirty="0" err="1">
                <a:latin typeface="+mj-lt"/>
              </a:rPr>
              <a:t>asasi</a:t>
            </a:r>
            <a:r>
              <a:rPr lang="en-US" sz="2000" b="1" dirty="0">
                <a:latin typeface="+mj-lt"/>
              </a:rPr>
              <a:t> </a:t>
            </a:r>
            <a:r>
              <a:rPr lang="en-US" sz="2000" b="1" dirty="0" err="1">
                <a:latin typeface="+mj-lt"/>
              </a:rPr>
              <a:t>manusia</a:t>
            </a:r>
            <a:r>
              <a:rPr lang="en-US" sz="2000" dirty="0">
                <a:latin typeface="+mj-lt"/>
              </a:rPr>
              <a:t> </a:t>
            </a:r>
            <a:r>
              <a:rPr lang="en-US" sz="2000" dirty="0" err="1">
                <a:latin typeface="+mj-lt"/>
              </a:rPr>
              <a:t>dan</a:t>
            </a:r>
            <a:r>
              <a:rPr lang="en-US" sz="2000" dirty="0">
                <a:latin typeface="+mj-lt"/>
              </a:rPr>
              <a:t> </a:t>
            </a:r>
            <a:r>
              <a:rPr lang="en-US" sz="2000" dirty="0" err="1">
                <a:latin typeface="+mj-lt"/>
              </a:rPr>
              <a:t>untuk</a:t>
            </a:r>
            <a:r>
              <a:rPr lang="en-US" sz="2000" dirty="0">
                <a:latin typeface="+mj-lt"/>
              </a:rPr>
              <a:t> </a:t>
            </a:r>
            <a:r>
              <a:rPr lang="en-US" sz="2000" dirty="0" err="1">
                <a:latin typeface="+mj-lt"/>
              </a:rPr>
              <a:t>kepentingannya</a:t>
            </a:r>
            <a:r>
              <a:rPr lang="en-US" sz="2000" dirty="0">
                <a:latin typeface="+mj-lt"/>
              </a:rPr>
              <a:t> </a:t>
            </a:r>
            <a:r>
              <a:rPr lang="en-US" sz="2000" dirty="0" err="1">
                <a:latin typeface="+mj-lt"/>
              </a:rPr>
              <a:t>hak</a:t>
            </a:r>
            <a:r>
              <a:rPr lang="en-US" sz="2000" dirty="0">
                <a:latin typeface="+mj-lt"/>
              </a:rPr>
              <a:t> </a:t>
            </a:r>
            <a:r>
              <a:rPr lang="en-US" sz="2000" dirty="0" err="1">
                <a:latin typeface="+mj-lt"/>
              </a:rPr>
              <a:t>anak</a:t>
            </a:r>
            <a:r>
              <a:rPr lang="en-US" sz="2000" dirty="0">
                <a:latin typeface="+mj-lt"/>
              </a:rPr>
              <a:t> </a:t>
            </a:r>
            <a:r>
              <a:rPr lang="en-US" sz="2000" dirty="0" err="1">
                <a:latin typeface="+mj-lt"/>
              </a:rPr>
              <a:t>itu</a:t>
            </a:r>
            <a:r>
              <a:rPr lang="en-US" sz="2000" dirty="0">
                <a:latin typeface="+mj-lt"/>
              </a:rPr>
              <a:t> </a:t>
            </a:r>
            <a:r>
              <a:rPr lang="en-US" sz="2000" dirty="0" err="1">
                <a:latin typeface="+mj-lt"/>
              </a:rPr>
              <a:t>diakui</a:t>
            </a:r>
            <a:r>
              <a:rPr lang="en-US" sz="2000" dirty="0">
                <a:latin typeface="+mj-lt"/>
              </a:rPr>
              <a:t> </a:t>
            </a:r>
            <a:r>
              <a:rPr lang="en-US" sz="2000" dirty="0" err="1">
                <a:latin typeface="+mj-lt"/>
              </a:rPr>
              <a:t>dan</a:t>
            </a:r>
            <a:r>
              <a:rPr lang="en-US" sz="2000" dirty="0">
                <a:latin typeface="+mj-lt"/>
              </a:rPr>
              <a:t> </a:t>
            </a:r>
            <a:r>
              <a:rPr lang="en-US" sz="2000" dirty="0" err="1">
                <a:latin typeface="+mj-lt"/>
              </a:rPr>
              <a:t>dilindungi</a:t>
            </a:r>
            <a:r>
              <a:rPr lang="en-US" sz="2000" dirty="0">
                <a:latin typeface="+mj-lt"/>
              </a:rPr>
              <a:t> </a:t>
            </a:r>
            <a:r>
              <a:rPr lang="en-US" sz="2000" dirty="0" err="1">
                <a:latin typeface="+mj-lt"/>
              </a:rPr>
              <a:t>oleh</a:t>
            </a:r>
            <a:r>
              <a:rPr lang="en-US" sz="2000" dirty="0">
                <a:latin typeface="+mj-lt"/>
              </a:rPr>
              <a:t> </a:t>
            </a:r>
            <a:r>
              <a:rPr lang="en-US" sz="2000" dirty="0" err="1">
                <a:latin typeface="+mj-lt"/>
              </a:rPr>
              <a:t>hukum</a:t>
            </a:r>
            <a:r>
              <a:rPr lang="en-US" sz="2000" dirty="0">
                <a:latin typeface="+mj-lt"/>
              </a:rPr>
              <a:t> </a:t>
            </a:r>
            <a:r>
              <a:rPr lang="en-US" sz="2000" dirty="0" err="1">
                <a:latin typeface="+mj-lt"/>
              </a:rPr>
              <a:t>bahkan</a:t>
            </a:r>
            <a:r>
              <a:rPr lang="en-US" sz="2000" dirty="0">
                <a:latin typeface="+mj-lt"/>
              </a:rPr>
              <a:t> </a:t>
            </a:r>
            <a:r>
              <a:rPr lang="en-US" sz="2000" dirty="0" err="1">
                <a:latin typeface="+mj-lt"/>
              </a:rPr>
              <a:t>sejak</a:t>
            </a:r>
            <a:r>
              <a:rPr lang="en-US" sz="2000" dirty="0">
                <a:latin typeface="+mj-lt"/>
              </a:rPr>
              <a:t> </a:t>
            </a:r>
            <a:r>
              <a:rPr lang="en-US" sz="2000" dirty="0" err="1">
                <a:latin typeface="+mj-lt"/>
              </a:rPr>
              <a:t>dalam</a:t>
            </a:r>
            <a:r>
              <a:rPr lang="en-US" sz="2000" dirty="0">
                <a:latin typeface="+mj-lt"/>
              </a:rPr>
              <a:t> </a:t>
            </a:r>
            <a:r>
              <a:rPr lang="en-US" sz="2000" dirty="0" err="1">
                <a:latin typeface="+mj-lt"/>
              </a:rPr>
              <a:t>kandungan</a:t>
            </a:r>
            <a:r>
              <a:rPr lang="en-US" sz="2000" dirty="0" smtClean="0">
                <a:latin typeface="+mj-lt"/>
              </a:rPr>
              <a:t>.</a:t>
            </a:r>
            <a:endParaRPr lang="en-US" sz="2400" b="1" dirty="0">
              <a:latin typeface="+mj-lt"/>
            </a:endParaRPr>
          </a:p>
        </p:txBody>
      </p:sp>
    </p:spTree>
    <p:extLst>
      <p:ext uri="{BB962C8B-B14F-4D97-AF65-F5344CB8AC3E}">
        <p14:creationId xmlns:p14="http://schemas.microsoft.com/office/powerpoint/2010/main" val="408851461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4514" y="0"/>
            <a:ext cx="9144000" cy="830997"/>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ctr">
              <a:defRPr/>
            </a:pPr>
            <a:r>
              <a:rPr lang="en-US" sz="2400" b="1" kern="0" dirty="0" err="1" smtClean="0">
                <a:solidFill>
                  <a:schemeClr val="tx1"/>
                </a:solidFill>
                <a:effectLst>
                  <a:outerShdw blurRad="38100" dist="38100" dir="2700000" algn="tl">
                    <a:srgbClr val="000000">
                      <a:alpha val="43137"/>
                    </a:srgbClr>
                  </a:outerShdw>
                </a:effectLst>
                <a:latin typeface="Copperplate Gothic Bold" pitchFamily="34" charset="0"/>
                <a:ea typeface="+mj-ea"/>
                <a:cs typeface="+mj-cs"/>
              </a:rPr>
              <a:t>Undang-Undang</a:t>
            </a:r>
            <a:r>
              <a:rPr lang="en-US" sz="2400" b="1" kern="0" dirty="0" smtClean="0">
                <a:solidFill>
                  <a:schemeClr val="tx1"/>
                </a:solidFill>
                <a:effectLst>
                  <a:outerShdw blurRad="38100" dist="38100" dir="2700000" algn="tl">
                    <a:srgbClr val="000000">
                      <a:alpha val="43137"/>
                    </a:srgbClr>
                  </a:outerShdw>
                </a:effectLst>
                <a:latin typeface="Copperplate Gothic Bold" pitchFamily="34" charset="0"/>
                <a:ea typeface="+mj-ea"/>
                <a:cs typeface="+mj-cs"/>
              </a:rPr>
              <a:t> </a:t>
            </a:r>
            <a:r>
              <a:rPr lang="en-US" sz="2400" b="1" kern="0" dirty="0" err="1" smtClean="0">
                <a:solidFill>
                  <a:schemeClr val="tx1"/>
                </a:solidFill>
                <a:effectLst>
                  <a:outerShdw blurRad="38100" dist="38100" dir="2700000" algn="tl">
                    <a:srgbClr val="000000">
                      <a:alpha val="43137"/>
                    </a:srgbClr>
                  </a:outerShdw>
                </a:effectLst>
                <a:latin typeface="Copperplate Gothic Bold" pitchFamily="34" charset="0"/>
                <a:ea typeface="+mj-ea"/>
                <a:cs typeface="+mj-cs"/>
              </a:rPr>
              <a:t>Nomor</a:t>
            </a:r>
            <a:r>
              <a:rPr lang="en-US" sz="2400" b="1" kern="0" dirty="0" smtClean="0">
                <a:solidFill>
                  <a:schemeClr val="tx1"/>
                </a:solidFill>
                <a:effectLst>
                  <a:outerShdw blurRad="38100" dist="38100" dir="2700000" algn="tl">
                    <a:srgbClr val="000000">
                      <a:alpha val="43137"/>
                    </a:srgbClr>
                  </a:outerShdw>
                </a:effectLst>
                <a:latin typeface="Copperplate Gothic Bold" pitchFamily="34" charset="0"/>
                <a:ea typeface="+mj-ea"/>
                <a:cs typeface="+mj-cs"/>
              </a:rPr>
              <a:t> 23 </a:t>
            </a:r>
            <a:r>
              <a:rPr lang="en-US" sz="2400" b="1" kern="0" dirty="0" err="1" smtClean="0">
                <a:solidFill>
                  <a:schemeClr val="tx1"/>
                </a:solidFill>
                <a:effectLst>
                  <a:outerShdw blurRad="38100" dist="38100" dir="2700000" algn="tl">
                    <a:srgbClr val="000000">
                      <a:alpha val="43137"/>
                    </a:srgbClr>
                  </a:outerShdw>
                </a:effectLst>
                <a:latin typeface="Copperplate Gothic Bold" pitchFamily="34" charset="0"/>
                <a:ea typeface="+mj-ea"/>
                <a:cs typeface="+mj-cs"/>
              </a:rPr>
              <a:t>Tahun</a:t>
            </a:r>
            <a:r>
              <a:rPr lang="en-US" sz="2400" b="1" kern="0" dirty="0" smtClean="0">
                <a:solidFill>
                  <a:schemeClr val="tx1"/>
                </a:solidFill>
                <a:effectLst>
                  <a:outerShdw blurRad="38100" dist="38100" dir="2700000" algn="tl">
                    <a:srgbClr val="000000">
                      <a:alpha val="43137"/>
                    </a:srgbClr>
                  </a:outerShdw>
                </a:effectLst>
                <a:latin typeface="Copperplate Gothic Bold" pitchFamily="34" charset="0"/>
                <a:ea typeface="+mj-ea"/>
                <a:cs typeface="+mj-cs"/>
              </a:rPr>
              <a:t> 2004 </a:t>
            </a:r>
            <a:r>
              <a:rPr lang="en-US" sz="2400" b="1" kern="0" dirty="0" err="1" smtClean="0">
                <a:solidFill>
                  <a:schemeClr val="tx1"/>
                </a:solidFill>
                <a:effectLst>
                  <a:outerShdw blurRad="38100" dist="38100" dir="2700000" algn="tl">
                    <a:srgbClr val="000000">
                      <a:alpha val="43137"/>
                    </a:srgbClr>
                  </a:outerShdw>
                </a:effectLst>
                <a:latin typeface="Copperplate Gothic Bold" pitchFamily="34" charset="0"/>
                <a:ea typeface="+mj-ea"/>
                <a:cs typeface="+mj-cs"/>
              </a:rPr>
              <a:t>tentang</a:t>
            </a:r>
            <a:r>
              <a:rPr lang="en-US" sz="2400" b="1" kern="0" dirty="0" smtClean="0">
                <a:solidFill>
                  <a:schemeClr val="tx1"/>
                </a:solidFill>
                <a:effectLst>
                  <a:outerShdw blurRad="38100" dist="38100" dir="2700000" algn="tl">
                    <a:srgbClr val="000000">
                      <a:alpha val="43137"/>
                    </a:srgbClr>
                  </a:outerShdw>
                </a:effectLst>
                <a:latin typeface="Copperplate Gothic Bold" pitchFamily="34" charset="0"/>
                <a:ea typeface="+mj-ea"/>
                <a:cs typeface="+mj-cs"/>
              </a:rPr>
              <a:t> </a:t>
            </a:r>
            <a:r>
              <a:rPr lang="en-US" sz="2400" b="1" kern="0" dirty="0" err="1" smtClean="0">
                <a:solidFill>
                  <a:schemeClr val="tx1"/>
                </a:solidFill>
                <a:effectLst>
                  <a:outerShdw blurRad="38100" dist="38100" dir="2700000" algn="tl">
                    <a:srgbClr val="000000">
                      <a:alpha val="43137"/>
                    </a:srgbClr>
                  </a:outerShdw>
                </a:effectLst>
                <a:latin typeface="Copperplate Gothic Bold" pitchFamily="34" charset="0"/>
                <a:ea typeface="+mj-ea"/>
                <a:cs typeface="+mj-cs"/>
              </a:rPr>
              <a:t>pkdrt</a:t>
            </a:r>
            <a:endParaRPr lang="en-US" sz="2400" b="1" kern="0" dirty="0">
              <a:solidFill>
                <a:schemeClr val="tx1"/>
              </a:solidFill>
              <a:effectLst>
                <a:outerShdw blurRad="38100" dist="38100" dir="2700000" algn="tl">
                  <a:srgbClr val="000000">
                    <a:alpha val="43137"/>
                  </a:srgbClr>
                </a:outerShdw>
              </a:effectLst>
              <a:latin typeface="Copperplate Gothic Bold" pitchFamily="34" charset="0"/>
              <a:ea typeface="+mj-ea"/>
              <a:cs typeface="+mj-cs"/>
            </a:endParaRPr>
          </a:p>
        </p:txBody>
      </p:sp>
      <p:sp>
        <p:nvSpPr>
          <p:cNvPr id="5" name="Rectangle 4"/>
          <p:cNvSpPr/>
          <p:nvPr/>
        </p:nvSpPr>
        <p:spPr>
          <a:xfrm>
            <a:off x="237409" y="1066800"/>
            <a:ext cx="8906592" cy="1569660"/>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algn="just"/>
            <a:r>
              <a:rPr lang="en-US" sz="2400" dirty="0" err="1" smtClean="0">
                <a:latin typeface="+mj-lt"/>
              </a:rPr>
              <a:t>Dalam</a:t>
            </a:r>
            <a:r>
              <a:rPr lang="en-US" sz="2400" dirty="0" smtClean="0">
                <a:latin typeface="+mj-lt"/>
              </a:rPr>
              <a:t> </a:t>
            </a:r>
            <a:r>
              <a:rPr lang="en-US" sz="2400" dirty="0" err="1" smtClean="0">
                <a:latin typeface="+mj-lt"/>
              </a:rPr>
              <a:t>Pasal</a:t>
            </a:r>
            <a:r>
              <a:rPr lang="en-US" sz="2400" dirty="0" smtClean="0">
                <a:latin typeface="+mj-lt"/>
              </a:rPr>
              <a:t> 2 </a:t>
            </a:r>
            <a:r>
              <a:rPr lang="en-US" sz="2400" dirty="0" err="1" smtClean="0">
                <a:latin typeface="+mj-lt"/>
              </a:rPr>
              <a:t>disebutkan</a:t>
            </a:r>
            <a:r>
              <a:rPr lang="en-US" sz="2400" dirty="0" smtClean="0">
                <a:latin typeface="+mj-lt"/>
              </a:rPr>
              <a:t> </a:t>
            </a:r>
            <a:r>
              <a:rPr lang="en-US" sz="2400" dirty="0" err="1" smtClean="0">
                <a:latin typeface="+mj-lt"/>
              </a:rPr>
              <a:t>bahwa</a:t>
            </a:r>
            <a:r>
              <a:rPr lang="en-US" sz="2400" dirty="0" smtClean="0">
                <a:latin typeface="+mj-lt"/>
              </a:rPr>
              <a:t> </a:t>
            </a:r>
            <a:r>
              <a:rPr lang="en-US" sz="2400" b="1" dirty="0" err="1" smtClean="0">
                <a:latin typeface="+mj-lt"/>
              </a:rPr>
              <a:t>Lingkup</a:t>
            </a:r>
            <a:r>
              <a:rPr lang="en-US" sz="2400" b="1" dirty="0" smtClean="0">
                <a:latin typeface="+mj-lt"/>
              </a:rPr>
              <a:t> </a:t>
            </a:r>
            <a:r>
              <a:rPr lang="en-US" sz="2400" b="1" dirty="0" err="1">
                <a:latin typeface="+mj-lt"/>
              </a:rPr>
              <a:t>rumah</a:t>
            </a:r>
            <a:r>
              <a:rPr lang="en-US" sz="2400" b="1" dirty="0">
                <a:latin typeface="+mj-lt"/>
              </a:rPr>
              <a:t> </a:t>
            </a:r>
            <a:r>
              <a:rPr lang="en-US" sz="2400" b="1" dirty="0" err="1">
                <a:latin typeface="+mj-lt"/>
              </a:rPr>
              <a:t>tangga</a:t>
            </a:r>
            <a:r>
              <a:rPr lang="en-US" sz="2400" b="1" dirty="0">
                <a:latin typeface="+mj-lt"/>
              </a:rPr>
              <a:t> </a:t>
            </a:r>
            <a:r>
              <a:rPr lang="en-US" sz="2400" dirty="0" err="1">
                <a:latin typeface="+mj-lt"/>
              </a:rPr>
              <a:t>dalam</a:t>
            </a:r>
            <a:r>
              <a:rPr lang="en-US" sz="2400" dirty="0">
                <a:latin typeface="+mj-lt"/>
              </a:rPr>
              <a:t> </a:t>
            </a:r>
            <a:r>
              <a:rPr lang="en-US" sz="2400" dirty="0" err="1">
                <a:latin typeface="+mj-lt"/>
              </a:rPr>
              <a:t>Undang-Undang</a:t>
            </a:r>
            <a:r>
              <a:rPr lang="en-US" sz="2400" dirty="0">
                <a:latin typeface="+mj-lt"/>
              </a:rPr>
              <a:t> </a:t>
            </a:r>
            <a:r>
              <a:rPr lang="en-US" sz="2400" dirty="0" smtClean="0">
                <a:latin typeface="+mj-lt"/>
              </a:rPr>
              <a:t> PKDRT </a:t>
            </a:r>
            <a:r>
              <a:rPr lang="en-US" sz="2400" dirty="0" err="1" smtClean="0">
                <a:latin typeface="+mj-lt"/>
              </a:rPr>
              <a:t>ini</a:t>
            </a:r>
            <a:r>
              <a:rPr lang="en-US" sz="2400" dirty="0" smtClean="0">
                <a:latin typeface="+mj-lt"/>
              </a:rPr>
              <a:t> </a:t>
            </a:r>
            <a:r>
              <a:rPr lang="en-US" sz="2400" dirty="0" err="1" smtClean="0">
                <a:latin typeface="+mj-lt"/>
              </a:rPr>
              <a:t>salah</a:t>
            </a:r>
            <a:r>
              <a:rPr lang="en-US" sz="2400" dirty="0" smtClean="0">
                <a:latin typeface="+mj-lt"/>
              </a:rPr>
              <a:t> </a:t>
            </a:r>
            <a:r>
              <a:rPr lang="en-US" sz="2400" dirty="0" err="1" smtClean="0">
                <a:latin typeface="+mj-lt"/>
              </a:rPr>
              <a:t>satunya</a:t>
            </a:r>
            <a:r>
              <a:rPr lang="en-US" sz="2400" dirty="0" smtClean="0">
                <a:latin typeface="+mj-lt"/>
              </a:rPr>
              <a:t> </a:t>
            </a:r>
            <a:r>
              <a:rPr lang="en-US" sz="2400" b="1" dirty="0" err="1" smtClean="0">
                <a:latin typeface="+mj-lt"/>
              </a:rPr>
              <a:t>meliputi</a:t>
            </a:r>
            <a:r>
              <a:rPr lang="en-US" sz="2400" b="1" dirty="0" smtClean="0">
                <a:latin typeface="+mj-lt"/>
              </a:rPr>
              <a:t> </a:t>
            </a:r>
            <a:r>
              <a:rPr lang="en-US" sz="2400" b="1" dirty="0" err="1" smtClean="0">
                <a:latin typeface="+mj-lt"/>
              </a:rPr>
              <a:t>anak</a:t>
            </a:r>
            <a:r>
              <a:rPr lang="en-US" sz="2400" b="1" dirty="0" smtClean="0">
                <a:latin typeface="+mj-lt"/>
              </a:rPr>
              <a:t>, </a:t>
            </a:r>
            <a:r>
              <a:rPr lang="en-US" sz="2400" b="1" dirty="0" err="1" smtClean="0">
                <a:latin typeface="+mj-lt"/>
              </a:rPr>
              <a:t>sehingga</a:t>
            </a:r>
            <a:r>
              <a:rPr lang="en-US" sz="2400" b="1" dirty="0" smtClean="0">
                <a:latin typeface="+mj-lt"/>
              </a:rPr>
              <a:t>  </a:t>
            </a:r>
            <a:r>
              <a:rPr lang="en-US" sz="2400" b="1" dirty="0" err="1" smtClean="0">
                <a:latin typeface="+mj-lt"/>
              </a:rPr>
              <a:t>segala</a:t>
            </a:r>
            <a:r>
              <a:rPr lang="en-US" sz="2400" b="1" dirty="0" smtClean="0">
                <a:latin typeface="+mj-lt"/>
              </a:rPr>
              <a:t> </a:t>
            </a:r>
            <a:r>
              <a:rPr lang="en-US" sz="2400" b="1" dirty="0" err="1" smtClean="0">
                <a:latin typeface="+mj-lt"/>
              </a:rPr>
              <a:t>ketentuan</a:t>
            </a:r>
            <a:r>
              <a:rPr lang="en-US" sz="2400" b="1" dirty="0" smtClean="0">
                <a:latin typeface="+mj-lt"/>
              </a:rPr>
              <a:t> </a:t>
            </a:r>
            <a:r>
              <a:rPr lang="en-US" sz="2400" b="1" dirty="0" err="1" smtClean="0">
                <a:latin typeface="+mj-lt"/>
              </a:rPr>
              <a:t>dalam</a:t>
            </a:r>
            <a:r>
              <a:rPr lang="en-US" sz="2400" b="1" dirty="0" smtClean="0">
                <a:latin typeface="+mj-lt"/>
              </a:rPr>
              <a:t> </a:t>
            </a:r>
            <a:r>
              <a:rPr lang="en-US" sz="2400" b="1" dirty="0" err="1" smtClean="0">
                <a:latin typeface="+mj-lt"/>
              </a:rPr>
              <a:t>Undang-Undang</a:t>
            </a:r>
            <a:r>
              <a:rPr lang="en-US" sz="2400" b="1" dirty="0" smtClean="0">
                <a:latin typeface="+mj-lt"/>
              </a:rPr>
              <a:t> PKDRT </a:t>
            </a:r>
            <a:r>
              <a:rPr lang="en-US" sz="2400" b="1" dirty="0" err="1" smtClean="0">
                <a:latin typeface="+mj-lt"/>
              </a:rPr>
              <a:t>ini</a:t>
            </a:r>
            <a:r>
              <a:rPr lang="en-US" sz="2400" b="1" dirty="0" smtClean="0">
                <a:latin typeface="+mj-lt"/>
              </a:rPr>
              <a:t> </a:t>
            </a:r>
            <a:r>
              <a:rPr lang="en-US" sz="2400" b="1" dirty="0" err="1" smtClean="0">
                <a:latin typeface="+mj-lt"/>
              </a:rPr>
              <a:t>juga</a:t>
            </a:r>
            <a:r>
              <a:rPr lang="en-US" sz="2400" b="1" dirty="0" smtClean="0">
                <a:latin typeface="+mj-lt"/>
              </a:rPr>
              <a:t> </a:t>
            </a:r>
            <a:r>
              <a:rPr lang="en-US" sz="2400" b="1" dirty="0" err="1" smtClean="0">
                <a:latin typeface="+mj-lt"/>
              </a:rPr>
              <a:t>berlaku</a:t>
            </a:r>
            <a:r>
              <a:rPr lang="en-US" sz="2400" b="1" dirty="0" smtClean="0">
                <a:latin typeface="+mj-lt"/>
              </a:rPr>
              <a:t> </a:t>
            </a:r>
            <a:r>
              <a:rPr lang="en-US" sz="2400" b="1" dirty="0" err="1" smtClean="0">
                <a:latin typeface="+mj-lt"/>
              </a:rPr>
              <a:t>terhadap</a:t>
            </a:r>
            <a:r>
              <a:rPr lang="en-US" sz="2400" b="1" dirty="0" smtClean="0">
                <a:latin typeface="+mj-lt"/>
              </a:rPr>
              <a:t> </a:t>
            </a:r>
            <a:r>
              <a:rPr lang="en-US" sz="2400" b="1" dirty="0" err="1" smtClean="0">
                <a:latin typeface="+mj-lt"/>
              </a:rPr>
              <a:t>anak</a:t>
            </a:r>
            <a:r>
              <a:rPr lang="en-US" sz="2400" b="1" dirty="0" smtClean="0">
                <a:latin typeface="+mj-lt"/>
              </a:rPr>
              <a:t>.</a:t>
            </a:r>
            <a:endParaRPr lang="en-US" sz="2400" b="1" dirty="0">
              <a:latin typeface="+mj-lt"/>
            </a:endParaRPr>
          </a:p>
        </p:txBody>
      </p:sp>
      <p:sp>
        <p:nvSpPr>
          <p:cNvPr id="6" name="Rectangle 5"/>
          <p:cNvSpPr/>
          <p:nvPr/>
        </p:nvSpPr>
        <p:spPr>
          <a:xfrm>
            <a:off x="204751" y="2895600"/>
            <a:ext cx="8906592" cy="1938992"/>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algn="just"/>
            <a:r>
              <a:rPr lang="en-US" sz="2400" dirty="0" err="1" smtClean="0">
                <a:latin typeface="+mj-lt"/>
              </a:rPr>
              <a:t>Sehingga</a:t>
            </a:r>
            <a:r>
              <a:rPr lang="en-US" sz="2400" dirty="0" smtClean="0">
                <a:latin typeface="+mj-lt"/>
              </a:rPr>
              <a:t> </a:t>
            </a:r>
            <a:r>
              <a:rPr lang="en-US" sz="2400" dirty="0" err="1" smtClean="0">
                <a:latin typeface="+mj-lt"/>
              </a:rPr>
              <a:t>setiap</a:t>
            </a:r>
            <a:r>
              <a:rPr lang="en-US" sz="2400" dirty="0" smtClean="0">
                <a:latin typeface="+mj-lt"/>
              </a:rPr>
              <a:t> orang </a:t>
            </a:r>
            <a:r>
              <a:rPr lang="en-US" sz="2400" dirty="0" err="1" smtClean="0">
                <a:latin typeface="+mj-lt"/>
              </a:rPr>
              <a:t>termasuk</a:t>
            </a:r>
            <a:r>
              <a:rPr lang="en-US" sz="2400" dirty="0" smtClean="0">
                <a:latin typeface="+mj-lt"/>
              </a:rPr>
              <a:t> orang </a:t>
            </a:r>
            <a:r>
              <a:rPr lang="en-US" sz="2400" dirty="0" err="1" smtClean="0">
                <a:latin typeface="+mj-lt"/>
              </a:rPr>
              <a:t>dilingkungan</a:t>
            </a:r>
            <a:r>
              <a:rPr lang="en-US" sz="2400" dirty="0" smtClean="0">
                <a:latin typeface="+mj-lt"/>
              </a:rPr>
              <a:t> </a:t>
            </a:r>
            <a:r>
              <a:rPr lang="en-US" sz="2400" dirty="0" err="1" smtClean="0">
                <a:latin typeface="+mj-lt"/>
              </a:rPr>
              <a:t>keluarga</a:t>
            </a:r>
            <a:r>
              <a:rPr lang="en-US" sz="2400" dirty="0" smtClean="0">
                <a:latin typeface="+mj-lt"/>
              </a:rPr>
              <a:t>  </a:t>
            </a:r>
            <a:r>
              <a:rPr lang="en-US" sz="2400" dirty="0" err="1" smtClean="0">
                <a:latin typeface="+mj-lt"/>
              </a:rPr>
              <a:t>dilarang</a:t>
            </a:r>
            <a:r>
              <a:rPr lang="en-US" sz="2400" dirty="0" smtClean="0">
                <a:latin typeface="+mj-lt"/>
              </a:rPr>
              <a:t> </a:t>
            </a:r>
            <a:r>
              <a:rPr lang="en-US" sz="2400" dirty="0" err="1" smtClean="0">
                <a:latin typeface="+mj-lt"/>
              </a:rPr>
              <a:t>melakukan</a:t>
            </a:r>
            <a:r>
              <a:rPr lang="en-US" sz="2400" dirty="0" smtClean="0">
                <a:latin typeface="+mj-lt"/>
              </a:rPr>
              <a:t> </a:t>
            </a:r>
            <a:r>
              <a:rPr lang="en-US" sz="2400" dirty="0" err="1" smtClean="0">
                <a:latin typeface="+mj-lt"/>
              </a:rPr>
              <a:t>kekerasan</a:t>
            </a:r>
            <a:r>
              <a:rPr lang="en-US" sz="2400" dirty="0" smtClean="0">
                <a:latin typeface="+mj-lt"/>
              </a:rPr>
              <a:t> </a:t>
            </a:r>
            <a:r>
              <a:rPr lang="en-US" sz="2400" dirty="0" err="1" smtClean="0">
                <a:latin typeface="+mj-lt"/>
              </a:rPr>
              <a:t>fisik</a:t>
            </a:r>
            <a:r>
              <a:rPr lang="en-US" sz="2400" dirty="0" smtClean="0">
                <a:latin typeface="+mj-lt"/>
              </a:rPr>
              <a:t>, </a:t>
            </a:r>
            <a:r>
              <a:rPr lang="en-US" sz="2400" dirty="0" err="1" smtClean="0">
                <a:latin typeface="+mj-lt"/>
              </a:rPr>
              <a:t>kekerasan</a:t>
            </a:r>
            <a:r>
              <a:rPr lang="en-US" sz="2400" dirty="0" smtClean="0">
                <a:latin typeface="+mj-lt"/>
              </a:rPr>
              <a:t> </a:t>
            </a:r>
            <a:r>
              <a:rPr lang="en-US" sz="2400" dirty="0" err="1" smtClean="0">
                <a:latin typeface="+mj-lt"/>
              </a:rPr>
              <a:t>psikis</a:t>
            </a:r>
            <a:r>
              <a:rPr lang="en-US" sz="2400" dirty="0" smtClean="0">
                <a:latin typeface="+mj-lt"/>
              </a:rPr>
              <a:t>, </a:t>
            </a:r>
            <a:r>
              <a:rPr lang="en-US" sz="2400" dirty="0" err="1">
                <a:latin typeface="+mj-lt"/>
              </a:rPr>
              <a:t>kekerasan</a:t>
            </a:r>
            <a:r>
              <a:rPr lang="en-US" sz="2400" dirty="0">
                <a:latin typeface="+mj-lt"/>
              </a:rPr>
              <a:t> </a:t>
            </a:r>
            <a:r>
              <a:rPr lang="en-US" sz="2400" dirty="0" err="1" smtClean="0">
                <a:latin typeface="+mj-lt"/>
              </a:rPr>
              <a:t>seksual</a:t>
            </a:r>
            <a:r>
              <a:rPr lang="en-US" sz="2400" dirty="0">
                <a:latin typeface="+mj-lt"/>
              </a:rPr>
              <a:t>,</a:t>
            </a:r>
            <a:r>
              <a:rPr lang="en-US" sz="2400" dirty="0" smtClean="0">
                <a:latin typeface="+mj-lt"/>
              </a:rPr>
              <a:t> </a:t>
            </a:r>
            <a:r>
              <a:rPr lang="en-US" sz="2400" dirty="0" err="1">
                <a:latin typeface="+mj-lt"/>
              </a:rPr>
              <a:t>atau</a:t>
            </a:r>
            <a:r>
              <a:rPr lang="en-US" sz="2400" dirty="0">
                <a:latin typeface="+mj-lt"/>
              </a:rPr>
              <a:t> </a:t>
            </a:r>
            <a:r>
              <a:rPr lang="en-US" sz="2400" dirty="0" err="1" smtClean="0">
                <a:latin typeface="+mj-lt"/>
              </a:rPr>
              <a:t>penelantaran</a:t>
            </a:r>
            <a:r>
              <a:rPr lang="en-US" sz="2400" dirty="0" smtClean="0">
                <a:latin typeface="+mj-lt"/>
              </a:rPr>
              <a:t> </a:t>
            </a:r>
            <a:r>
              <a:rPr lang="en-US" sz="2400" dirty="0" err="1">
                <a:latin typeface="+mj-lt"/>
              </a:rPr>
              <a:t>rumah</a:t>
            </a:r>
            <a:r>
              <a:rPr lang="en-US" sz="2400" dirty="0">
                <a:latin typeface="+mj-lt"/>
              </a:rPr>
              <a:t> </a:t>
            </a:r>
            <a:r>
              <a:rPr lang="en-US" sz="2400" dirty="0" err="1" smtClean="0">
                <a:latin typeface="+mj-lt"/>
              </a:rPr>
              <a:t>tangga</a:t>
            </a:r>
            <a:r>
              <a:rPr lang="en-US" sz="2400" dirty="0" smtClean="0">
                <a:latin typeface="+mj-lt"/>
              </a:rPr>
              <a:t> </a:t>
            </a:r>
            <a:r>
              <a:rPr lang="en-US" sz="2400" dirty="0" err="1" smtClean="0">
                <a:latin typeface="+mj-lt"/>
              </a:rPr>
              <a:t>sebagaimana</a:t>
            </a:r>
            <a:r>
              <a:rPr lang="en-US" sz="2400" dirty="0" smtClean="0">
                <a:latin typeface="+mj-lt"/>
              </a:rPr>
              <a:t> </a:t>
            </a:r>
            <a:r>
              <a:rPr lang="en-US" sz="2400" dirty="0" err="1" smtClean="0">
                <a:latin typeface="+mj-lt"/>
              </a:rPr>
              <a:t>diatur</a:t>
            </a:r>
            <a:r>
              <a:rPr lang="en-US" sz="2400" dirty="0" smtClean="0">
                <a:latin typeface="+mj-lt"/>
              </a:rPr>
              <a:t> </a:t>
            </a:r>
            <a:r>
              <a:rPr lang="en-US" sz="2400" dirty="0" err="1" smtClean="0">
                <a:latin typeface="+mj-lt"/>
              </a:rPr>
              <a:t>dalam</a:t>
            </a:r>
            <a:r>
              <a:rPr lang="en-US" sz="2400" dirty="0" smtClean="0">
                <a:latin typeface="+mj-lt"/>
              </a:rPr>
              <a:t> </a:t>
            </a:r>
            <a:r>
              <a:rPr lang="en-US" sz="2400" dirty="0" err="1" smtClean="0">
                <a:latin typeface="+mj-lt"/>
              </a:rPr>
              <a:t>Pasal</a:t>
            </a:r>
            <a:r>
              <a:rPr lang="en-US" sz="2400" dirty="0" smtClean="0">
                <a:latin typeface="+mj-lt"/>
              </a:rPr>
              <a:t> 5 UU </a:t>
            </a:r>
            <a:r>
              <a:rPr lang="en-US" sz="2400" dirty="0" err="1" smtClean="0">
                <a:latin typeface="+mj-lt"/>
              </a:rPr>
              <a:t>ini</a:t>
            </a:r>
            <a:r>
              <a:rPr lang="en-US" sz="2400" dirty="0" smtClean="0">
                <a:latin typeface="+mj-lt"/>
              </a:rPr>
              <a:t>.</a:t>
            </a:r>
            <a:endParaRPr lang="en-US" sz="2400" dirty="0">
              <a:latin typeface="+mj-lt"/>
            </a:endParaRPr>
          </a:p>
          <a:p>
            <a:pPr algn="just"/>
            <a:endParaRPr lang="en-US" sz="2400" b="1" dirty="0">
              <a:latin typeface="+mj-lt"/>
            </a:endParaRPr>
          </a:p>
        </p:txBody>
      </p:sp>
      <p:sp>
        <p:nvSpPr>
          <p:cNvPr id="7" name="Rectangle 6"/>
          <p:cNvSpPr/>
          <p:nvPr/>
        </p:nvSpPr>
        <p:spPr>
          <a:xfrm>
            <a:off x="204751" y="4834592"/>
            <a:ext cx="8906592" cy="1200329"/>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algn="just"/>
            <a:r>
              <a:rPr lang="en-US" sz="2400" dirty="0" err="1" smtClean="0">
                <a:latin typeface="+mj-lt"/>
              </a:rPr>
              <a:t>Ancaman</a:t>
            </a:r>
            <a:r>
              <a:rPr lang="en-US" sz="2400" dirty="0" smtClean="0">
                <a:latin typeface="+mj-lt"/>
              </a:rPr>
              <a:t> </a:t>
            </a:r>
            <a:r>
              <a:rPr lang="en-US" sz="2400" dirty="0" err="1" smtClean="0">
                <a:latin typeface="+mj-lt"/>
              </a:rPr>
              <a:t>Pidana</a:t>
            </a:r>
            <a:r>
              <a:rPr lang="en-US" sz="2400" dirty="0" smtClean="0">
                <a:latin typeface="+mj-lt"/>
              </a:rPr>
              <a:t> Minimal </a:t>
            </a:r>
            <a:r>
              <a:rPr lang="en-US" sz="2400" dirty="0" err="1" smtClean="0">
                <a:latin typeface="+mj-lt"/>
              </a:rPr>
              <a:t>bagi</a:t>
            </a:r>
            <a:r>
              <a:rPr lang="en-US" sz="2400" dirty="0" smtClean="0">
                <a:latin typeface="+mj-lt"/>
              </a:rPr>
              <a:t> </a:t>
            </a:r>
            <a:r>
              <a:rPr lang="en-US" sz="2400" dirty="0" err="1" smtClean="0">
                <a:latin typeface="+mj-lt"/>
              </a:rPr>
              <a:t>pelaku</a:t>
            </a:r>
            <a:r>
              <a:rPr lang="en-US" sz="2400" dirty="0" smtClean="0">
                <a:latin typeface="+mj-lt"/>
              </a:rPr>
              <a:t> </a:t>
            </a:r>
            <a:r>
              <a:rPr lang="en-US" sz="2400" dirty="0" err="1" smtClean="0">
                <a:latin typeface="+mj-lt"/>
              </a:rPr>
              <a:t>Kekerasan</a:t>
            </a:r>
            <a:r>
              <a:rPr lang="en-US" sz="2400" dirty="0" smtClean="0">
                <a:latin typeface="+mj-lt"/>
              </a:rPr>
              <a:t> </a:t>
            </a:r>
            <a:r>
              <a:rPr lang="en-US" sz="2400" dirty="0" err="1" smtClean="0">
                <a:latin typeface="+mj-lt"/>
              </a:rPr>
              <a:t>Dalam</a:t>
            </a:r>
            <a:r>
              <a:rPr lang="en-US" sz="2400" dirty="0" smtClean="0">
                <a:latin typeface="+mj-lt"/>
              </a:rPr>
              <a:t> </a:t>
            </a:r>
            <a:r>
              <a:rPr lang="en-US" sz="2400" dirty="0" err="1" smtClean="0">
                <a:latin typeface="+mj-lt"/>
              </a:rPr>
              <a:t>Rumah</a:t>
            </a:r>
            <a:r>
              <a:rPr lang="en-US" sz="2400" dirty="0" smtClean="0">
                <a:latin typeface="+mj-lt"/>
              </a:rPr>
              <a:t> </a:t>
            </a:r>
            <a:r>
              <a:rPr lang="en-US" sz="2400" dirty="0" err="1" smtClean="0">
                <a:latin typeface="+mj-lt"/>
              </a:rPr>
              <a:t>Tangga</a:t>
            </a:r>
            <a:r>
              <a:rPr lang="en-US" sz="2400" dirty="0" smtClean="0">
                <a:latin typeface="+mj-lt"/>
              </a:rPr>
              <a:t> </a:t>
            </a:r>
            <a:r>
              <a:rPr lang="en-US" sz="2400" dirty="0" err="1" smtClean="0">
                <a:latin typeface="+mj-lt"/>
              </a:rPr>
              <a:t>adalah</a:t>
            </a:r>
            <a:r>
              <a:rPr lang="en-US" sz="2400" dirty="0" smtClean="0">
                <a:latin typeface="+mj-lt"/>
              </a:rPr>
              <a:t> 4 </a:t>
            </a:r>
            <a:r>
              <a:rPr lang="en-US" sz="2400" dirty="0" err="1" smtClean="0">
                <a:latin typeface="+mj-lt"/>
              </a:rPr>
              <a:t>tahun</a:t>
            </a:r>
            <a:r>
              <a:rPr lang="en-US" sz="2400" dirty="0" smtClean="0">
                <a:latin typeface="+mj-lt"/>
              </a:rPr>
              <a:t> </a:t>
            </a:r>
            <a:r>
              <a:rPr lang="en-US" sz="2400" dirty="0" err="1" smtClean="0">
                <a:latin typeface="+mj-lt"/>
              </a:rPr>
              <a:t>dan</a:t>
            </a:r>
            <a:r>
              <a:rPr lang="en-US" sz="2400" dirty="0" smtClean="0">
                <a:latin typeface="+mj-lt"/>
              </a:rPr>
              <a:t> </a:t>
            </a:r>
            <a:r>
              <a:rPr lang="en-US" sz="2400" dirty="0" err="1" smtClean="0">
                <a:latin typeface="+mj-lt"/>
              </a:rPr>
              <a:t>maksimal</a:t>
            </a:r>
            <a:r>
              <a:rPr lang="en-US" sz="2400" dirty="0" smtClean="0">
                <a:latin typeface="+mj-lt"/>
              </a:rPr>
              <a:t> 15 </a:t>
            </a:r>
            <a:r>
              <a:rPr lang="en-US" sz="2400" dirty="0" err="1" smtClean="0">
                <a:latin typeface="+mj-lt"/>
              </a:rPr>
              <a:t>tahun</a:t>
            </a:r>
            <a:r>
              <a:rPr lang="en-US" sz="2400" dirty="0" smtClean="0">
                <a:latin typeface="+mj-lt"/>
              </a:rPr>
              <a:t>, </a:t>
            </a:r>
            <a:r>
              <a:rPr lang="en-US" sz="2400" dirty="0" err="1" smtClean="0">
                <a:latin typeface="+mj-lt"/>
              </a:rPr>
              <a:t>dengan</a:t>
            </a:r>
            <a:r>
              <a:rPr lang="en-US" sz="2400" dirty="0" smtClean="0">
                <a:latin typeface="+mj-lt"/>
              </a:rPr>
              <a:t> </a:t>
            </a:r>
            <a:r>
              <a:rPr lang="en-US" sz="2400" dirty="0" err="1" smtClean="0">
                <a:latin typeface="+mj-lt"/>
              </a:rPr>
              <a:t>denda</a:t>
            </a:r>
            <a:r>
              <a:rPr lang="en-US" sz="2400" dirty="0" smtClean="0">
                <a:latin typeface="+mj-lt"/>
              </a:rPr>
              <a:t> </a:t>
            </a:r>
            <a:r>
              <a:rPr lang="en-US" sz="2400" dirty="0" err="1" smtClean="0">
                <a:latin typeface="+mj-lt"/>
              </a:rPr>
              <a:t>maksimal</a:t>
            </a:r>
            <a:r>
              <a:rPr lang="en-US" sz="2400" dirty="0" smtClean="0">
                <a:latin typeface="+mj-lt"/>
              </a:rPr>
              <a:t> Rp.300.000.000 </a:t>
            </a:r>
            <a:endParaRPr lang="en-US" sz="2400" b="1" dirty="0">
              <a:latin typeface="+mj-lt"/>
            </a:endParaRPr>
          </a:p>
        </p:txBody>
      </p:sp>
    </p:spTree>
    <p:extLst>
      <p:ext uri="{BB962C8B-B14F-4D97-AF65-F5344CB8AC3E}">
        <p14:creationId xmlns:p14="http://schemas.microsoft.com/office/powerpoint/2010/main" val="195966943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4514" y="0"/>
            <a:ext cx="9144000" cy="830997"/>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ctr">
              <a:defRPr/>
            </a:pPr>
            <a:r>
              <a:rPr lang="en-US" sz="2400" b="1" kern="0" dirty="0" err="1" smtClean="0">
                <a:solidFill>
                  <a:schemeClr val="tx1"/>
                </a:solidFill>
                <a:effectLst>
                  <a:outerShdw blurRad="38100" dist="38100" dir="2700000" algn="tl">
                    <a:srgbClr val="000000">
                      <a:alpha val="43137"/>
                    </a:srgbClr>
                  </a:outerShdw>
                </a:effectLst>
                <a:latin typeface="Copperplate Gothic Bold" pitchFamily="34" charset="0"/>
                <a:ea typeface="+mj-ea"/>
                <a:cs typeface="+mj-cs"/>
              </a:rPr>
              <a:t>Undang-Undang</a:t>
            </a:r>
            <a:r>
              <a:rPr lang="en-US" sz="2400" b="1" kern="0" dirty="0" smtClean="0">
                <a:solidFill>
                  <a:schemeClr val="tx1"/>
                </a:solidFill>
                <a:effectLst>
                  <a:outerShdw blurRad="38100" dist="38100" dir="2700000" algn="tl">
                    <a:srgbClr val="000000">
                      <a:alpha val="43137"/>
                    </a:srgbClr>
                  </a:outerShdw>
                </a:effectLst>
                <a:latin typeface="Copperplate Gothic Bold" pitchFamily="34" charset="0"/>
                <a:ea typeface="+mj-ea"/>
                <a:cs typeface="+mj-cs"/>
              </a:rPr>
              <a:t> </a:t>
            </a:r>
            <a:r>
              <a:rPr lang="en-US" sz="2400" b="1" kern="0" dirty="0" err="1" smtClean="0">
                <a:solidFill>
                  <a:schemeClr val="tx1"/>
                </a:solidFill>
                <a:effectLst>
                  <a:outerShdw blurRad="38100" dist="38100" dir="2700000" algn="tl">
                    <a:srgbClr val="000000">
                      <a:alpha val="43137"/>
                    </a:srgbClr>
                  </a:outerShdw>
                </a:effectLst>
                <a:latin typeface="Copperplate Gothic Bold" pitchFamily="34" charset="0"/>
                <a:ea typeface="+mj-ea"/>
                <a:cs typeface="+mj-cs"/>
              </a:rPr>
              <a:t>Nomor</a:t>
            </a:r>
            <a:r>
              <a:rPr lang="en-US" sz="2400" b="1" kern="0" dirty="0" smtClean="0">
                <a:solidFill>
                  <a:schemeClr val="tx1"/>
                </a:solidFill>
                <a:effectLst>
                  <a:outerShdw blurRad="38100" dist="38100" dir="2700000" algn="tl">
                    <a:srgbClr val="000000">
                      <a:alpha val="43137"/>
                    </a:srgbClr>
                  </a:outerShdw>
                </a:effectLst>
                <a:latin typeface="Copperplate Gothic Bold" pitchFamily="34" charset="0"/>
                <a:ea typeface="+mj-ea"/>
                <a:cs typeface="+mj-cs"/>
              </a:rPr>
              <a:t> 23 </a:t>
            </a:r>
            <a:r>
              <a:rPr lang="en-US" sz="2400" b="1" kern="0" dirty="0" err="1" smtClean="0">
                <a:solidFill>
                  <a:schemeClr val="tx1"/>
                </a:solidFill>
                <a:effectLst>
                  <a:outerShdw blurRad="38100" dist="38100" dir="2700000" algn="tl">
                    <a:srgbClr val="000000">
                      <a:alpha val="43137"/>
                    </a:srgbClr>
                  </a:outerShdw>
                </a:effectLst>
                <a:latin typeface="Copperplate Gothic Bold" pitchFamily="34" charset="0"/>
                <a:ea typeface="+mj-ea"/>
                <a:cs typeface="+mj-cs"/>
              </a:rPr>
              <a:t>tahun</a:t>
            </a:r>
            <a:r>
              <a:rPr lang="en-US" sz="2400" b="1" kern="0" dirty="0" smtClean="0">
                <a:solidFill>
                  <a:schemeClr val="tx1"/>
                </a:solidFill>
                <a:effectLst>
                  <a:outerShdw blurRad="38100" dist="38100" dir="2700000" algn="tl">
                    <a:srgbClr val="000000">
                      <a:alpha val="43137"/>
                    </a:srgbClr>
                  </a:outerShdw>
                </a:effectLst>
                <a:latin typeface="Copperplate Gothic Bold" pitchFamily="34" charset="0"/>
                <a:ea typeface="+mj-ea"/>
                <a:cs typeface="+mj-cs"/>
              </a:rPr>
              <a:t> 2006 TENTANG </a:t>
            </a:r>
            <a:r>
              <a:rPr lang="en-US" sz="2400" b="1" kern="0" dirty="0" err="1" smtClean="0">
                <a:solidFill>
                  <a:schemeClr val="tx1"/>
                </a:solidFill>
                <a:effectLst>
                  <a:outerShdw blurRad="38100" dist="38100" dir="2700000" algn="tl">
                    <a:srgbClr val="000000">
                      <a:alpha val="43137"/>
                    </a:srgbClr>
                  </a:outerShdw>
                </a:effectLst>
                <a:latin typeface="Copperplate Gothic Bold" pitchFamily="34" charset="0"/>
                <a:ea typeface="+mj-ea"/>
                <a:cs typeface="+mj-cs"/>
              </a:rPr>
              <a:t>administrasi</a:t>
            </a:r>
            <a:r>
              <a:rPr lang="en-US" sz="2400" b="1" kern="0" dirty="0" smtClean="0">
                <a:solidFill>
                  <a:schemeClr val="tx1"/>
                </a:solidFill>
                <a:effectLst>
                  <a:outerShdw blurRad="38100" dist="38100" dir="2700000" algn="tl">
                    <a:srgbClr val="000000">
                      <a:alpha val="43137"/>
                    </a:srgbClr>
                  </a:outerShdw>
                </a:effectLst>
                <a:latin typeface="Copperplate Gothic Bold" pitchFamily="34" charset="0"/>
                <a:ea typeface="+mj-ea"/>
                <a:cs typeface="+mj-cs"/>
              </a:rPr>
              <a:t> </a:t>
            </a:r>
            <a:r>
              <a:rPr lang="en-US" sz="2400" b="1" kern="0" dirty="0" err="1" smtClean="0">
                <a:solidFill>
                  <a:schemeClr val="tx1"/>
                </a:solidFill>
                <a:effectLst>
                  <a:outerShdw blurRad="38100" dist="38100" dir="2700000" algn="tl">
                    <a:srgbClr val="000000">
                      <a:alpha val="43137"/>
                    </a:srgbClr>
                  </a:outerShdw>
                </a:effectLst>
                <a:latin typeface="Copperplate Gothic Bold" pitchFamily="34" charset="0"/>
                <a:ea typeface="+mj-ea"/>
                <a:cs typeface="+mj-cs"/>
              </a:rPr>
              <a:t>kependudukan</a:t>
            </a:r>
            <a:endParaRPr lang="en-US" sz="2400" b="1" kern="0" dirty="0">
              <a:solidFill>
                <a:schemeClr val="tx1"/>
              </a:solidFill>
              <a:effectLst>
                <a:outerShdw blurRad="38100" dist="38100" dir="2700000" algn="tl">
                  <a:srgbClr val="000000">
                    <a:alpha val="43137"/>
                  </a:srgbClr>
                </a:outerShdw>
              </a:effectLst>
              <a:latin typeface="Copperplate Gothic Bold" pitchFamily="34" charset="0"/>
              <a:ea typeface="+mj-ea"/>
              <a:cs typeface="+mj-cs"/>
            </a:endParaRPr>
          </a:p>
        </p:txBody>
      </p:sp>
      <p:sp>
        <p:nvSpPr>
          <p:cNvPr id="5" name="Rectangle 4"/>
          <p:cNvSpPr/>
          <p:nvPr/>
        </p:nvSpPr>
        <p:spPr>
          <a:xfrm>
            <a:off x="3628" y="1143000"/>
            <a:ext cx="9125857" cy="1569660"/>
          </a:xfrm>
          <a:prstGeom prst="rect">
            <a:avLst/>
          </a:prstGeom>
        </p:spPr>
        <p:style>
          <a:lnRef idx="1">
            <a:schemeClr val="dk1"/>
          </a:lnRef>
          <a:fillRef idx="2">
            <a:schemeClr val="dk1"/>
          </a:fillRef>
          <a:effectRef idx="1">
            <a:schemeClr val="dk1"/>
          </a:effectRef>
          <a:fontRef idx="minor">
            <a:schemeClr val="dk1"/>
          </a:fontRef>
        </p:style>
        <p:txBody>
          <a:bodyPr wrap="square">
            <a:spAutoFit/>
          </a:bodyPr>
          <a:lstStyle/>
          <a:p>
            <a:pPr algn="just"/>
            <a:r>
              <a:rPr lang="en-US" sz="2400" dirty="0" err="1" smtClean="0"/>
              <a:t>Dalam</a:t>
            </a:r>
            <a:r>
              <a:rPr lang="en-US" sz="2400" dirty="0" smtClean="0"/>
              <a:t> </a:t>
            </a:r>
            <a:r>
              <a:rPr lang="en-US" sz="2400" dirty="0" err="1" smtClean="0"/>
              <a:t>Pasal</a:t>
            </a:r>
            <a:r>
              <a:rPr lang="en-US" sz="2400" dirty="0" smtClean="0"/>
              <a:t> 27  </a:t>
            </a:r>
            <a:r>
              <a:rPr lang="en-US" sz="2400" dirty="0" err="1" smtClean="0"/>
              <a:t>ddisebutkan</a:t>
            </a:r>
            <a:r>
              <a:rPr lang="en-US" sz="2400" dirty="0" smtClean="0"/>
              <a:t> </a:t>
            </a:r>
            <a:r>
              <a:rPr lang="en-US" sz="2400" dirty="0" err="1" smtClean="0"/>
              <a:t>bahwa</a:t>
            </a:r>
            <a:r>
              <a:rPr lang="en-US" sz="2400" dirty="0" smtClean="0"/>
              <a:t> </a:t>
            </a:r>
            <a:r>
              <a:rPr lang="en-US" sz="2400" dirty="0" err="1" smtClean="0"/>
              <a:t>setiap</a:t>
            </a:r>
            <a:r>
              <a:rPr lang="en-US" sz="2400" dirty="0" smtClean="0"/>
              <a:t> </a:t>
            </a:r>
            <a:r>
              <a:rPr lang="en-US" sz="2400" dirty="0" err="1" smtClean="0"/>
              <a:t>kelahiran</a:t>
            </a:r>
            <a:r>
              <a:rPr lang="en-US" sz="2400" dirty="0" smtClean="0"/>
              <a:t> </a:t>
            </a:r>
            <a:r>
              <a:rPr lang="en-US" sz="2400" dirty="0" err="1" smtClean="0"/>
              <a:t>anak</a:t>
            </a:r>
            <a:r>
              <a:rPr lang="en-US" sz="2400" dirty="0" smtClean="0"/>
              <a:t> </a:t>
            </a:r>
            <a:r>
              <a:rPr lang="en-US" sz="2400" dirty="0" err="1" smtClean="0"/>
              <a:t>wajib</a:t>
            </a:r>
            <a:r>
              <a:rPr lang="en-US" sz="2400" dirty="0" smtClean="0"/>
              <a:t> </a:t>
            </a:r>
            <a:r>
              <a:rPr lang="en-US" sz="2400" dirty="0" err="1" smtClean="0"/>
              <a:t>dicatatkan</a:t>
            </a:r>
            <a:r>
              <a:rPr lang="en-US" sz="2400" dirty="0" smtClean="0"/>
              <a:t> </a:t>
            </a:r>
            <a:r>
              <a:rPr lang="en-US" sz="2400" dirty="0" err="1" smtClean="0"/>
              <a:t>dan</a:t>
            </a:r>
            <a:r>
              <a:rPr lang="en-US" sz="2400" dirty="0" smtClean="0"/>
              <a:t> </a:t>
            </a:r>
            <a:r>
              <a:rPr lang="en-US" sz="2400" dirty="0" err="1" smtClean="0"/>
              <a:t>dalam</a:t>
            </a:r>
            <a:r>
              <a:rPr lang="en-US" sz="2400" dirty="0" smtClean="0"/>
              <a:t> </a:t>
            </a:r>
            <a:r>
              <a:rPr lang="en-US" sz="2400" dirty="0" err="1" smtClean="0"/>
              <a:t>penjelasan</a:t>
            </a:r>
            <a:r>
              <a:rPr lang="en-US" sz="2400" dirty="0" smtClean="0"/>
              <a:t> </a:t>
            </a:r>
            <a:r>
              <a:rPr lang="en-US" sz="2400" dirty="0" err="1" smtClean="0"/>
              <a:t>pasal</a:t>
            </a:r>
            <a:r>
              <a:rPr lang="en-US" sz="2400" dirty="0" smtClean="0"/>
              <a:t> </a:t>
            </a:r>
            <a:r>
              <a:rPr lang="en-US" sz="2400" dirty="0" err="1" smtClean="0"/>
              <a:t>disebutkan</a:t>
            </a:r>
            <a:r>
              <a:rPr lang="en-US" sz="2400" dirty="0" smtClean="0"/>
              <a:t> </a:t>
            </a:r>
            <a:r>
              <a:rPr lang="en-US" sz="2400" dirty="0" err="1" smtClean="0"/>
              <a:t>bahwa</a:t>
            </a:r>
            <a:r>
              <a:rPr lang="en-US" sz="2400" dirty="0" smtClean="0"/>
              <a:t> </a:t>
            </a:r>
            <a:r>
              <a:rPr lang="en-US" sz="2400" b="1" dirty="0" err="1" smtClean="0"/>
              <a:t>Penerbitan</a:t>
            </a:r>
            <a:r>
              <a:rPr lang="en-US" sz="2400" b="1" dirty="0" smtClean="0"/>
              <a:t> </a:t>
            </a:r>
            <a:r>
              <a:rPr lang="en-US" sz="2400" b="1" dirty="0" err="1"/>
              <a:t>Kutipan</a:t>
            </a:r>
            <a:r>
              <a:rPr lang="en-US" sz="2400" b="1" dirty="0"/>
              <a:t> </a:t>
            </a:r>
            <a:r>
              <a:rPr lang="en-US" sz="2400" b="1" dirty="0" err="1"/>
              <a:t>Akta</a:t>
            </a:r>
            <a:r>
              <a:rPr lang="en-US" sz="2400" b="1" dirty="0"/>
              <a:t> </a:t>
            </a:r>
            <a:r>
              <a:rPr lang="en-US" sz="2400" b="1" dirty="0" err="1"/>
              <a:t>Kelahiran</a:t>
            </a:r>
            <a:r>
              <a:rPr lang="en-US" sz="2400" b="1" dirty="0"/>
              <a:t> </a:t>
            </a:r>
            <a:r>
              <a:rPr lang="en-US" sz="2400" b="1" dirty="0" err="1"/>
              <a:t>tanpa</a:t>
            </a:r>
            <a:r>
              <a:rPr lang="en-US" sz="2400" b="1" dirty="0"/>
              <a:t> </a:t>
            </a:r>
            <a:r>
              <a:rPr lang="en-US" sz="2400" b="1" dirty="0" err="1"/>
              <a:t>dipungut</a:t>
            </a:r>
            <a:r>
              <a:rPr lang="en-US" sz="2400" b="1" dirty="0"/>
              <a:t> </a:t>
            </a:r>
            <a:r>
              <a:rPr lang="en-US" sz="2400" b="1" dirty="0" err="1" smtClean="0"/>
              <a:t>biaya</a:t>
            </a:r>
            <a:r>
              <a:rPr lang="en-US" sz="2400" b="1" dirty="0" smtClean="0"/>
              <a:t> (Gratis).</a:t>
            </a:r>
            <a:endParaRPr lang="en-US" sz="2400" dirty="0"/>
          </a:p>
        </p:txBody>
      </p:sp>
      <p:sp>
        <p:nvSpPr>
          <p:cNvPr id="6" name="Rectangle 5"/>
          <p:cNvSpPr/>
          <p:nvPr/>
        </p:nvSpPr>
        <p:spPr>
          <a:xfrm>
            <a:off x="-32657" y="3048000"/>
            <a:ext cx="9125857" cy="2308324"/>
          </a:xfrm>
          <a:prstGeom prst="rect">
            <a:avLst/>
          </a:prstGeom>
        </p:spPr>
        <p:style>
          <a:lnRef idx="1">
            <a:schemeClr val="dk1"/>
          </a:lnRef>
          <a:fillRef idx="2">
            <a:schemeClr val="dk1"/>
          </a:fillRef>
          <a:effectRef idx="1">
            <a:schemeClr val="dk1"/>
          </a:effectRef>
          <a:fontRef idx="minor">
            <a:schemeClr val="dk1"/>
          </a:fontRef>
        </p:style>
        <p:txBody>
          <a:bodyPr wrap="square">
            <a:spAutoFit/>
          </a:bodyPr>
          <a:lstStyle/>
          <a:p>
            <a:pPr algn="just"/>
            <a:r>
              <a:rPr lang="en-US" sz="2400" dirty="0" err="1"/>
              <a:t>Tidak</a:t>
            </a:r>
            <a:r>
              <a:rPr lang="en-US" sz="2400" dirty="0"/>
              <a:t> </a:t>
            </a:r>
            <a:r>
              <a:rPr lang="en-US" sz="2400" dirty="0" err="1"/>
              <a:t>hanya</a:t>
            </a:r>
            <a:r>
              <a:rPr lang="en-US" sz="2400" dirty="0"/>
              <a:t> </a:t>
            </a:r>
            <a:r>
              <a:rPr lang="en-US" sz="2400" dirty="0" err="1"/>
              <a:t>anak</a:t>
            </a:r>
            <a:r>
              <a:rPr lang="en-US" sz="2400" dirty="0"/>
              <a:t> </a:t>
            </a:r>
            <a:r>
              <a:rPr lang="en-US" sz="2400" dirty="0" err="1"/>
              <a:t>kandung</a:t>
            </a:r>
            <a:r>
              <a:rPr lang="en-US" sz="2400" dirty="0"/>
              <a:t> yang </a:t>
            </a:r>
            <a:r>
              <a:rPr lang="en-US" sz="2400" dirty="0" err="1"/>
              <a:t>wajib</a:t>
            </a:r>
            <a:r>
              <a:rPr lang="en-US" sz="2400" dirty="0"/>
              <a:t> </a:t>
            </a:r>
            <a:r>
              <a:rPr lang="en-US" sz="2400" dirty="0" err="1"/>
              <a:t>dicatatkan</a:t>
            </a:r>
            <a:r>
              <a:rPr lang="en-US" sz="2400" dirty="0"/>
              <a:t> </a:t>
            </a:r>
            <a:r>
              <a:rPr lang="en-US" sz="2400" dirty="0" err="1"/>
              <a:t>dalam</a:t>
            </a:r>
            <a:r>
              <a:rPr lang="en-US" sz="2400" dirty="0"/>
              <a:t> </a:t>
            </a:r>
            <a:r>
              <a:rPr lang="en-US" sz="2400" dirty="0" err="1"/>
              <a:t>Akta</a:t>
            </a:r>
            <a:r>
              <a:rPr lang="en-US" sz="2400" dirty="0"/>
              <a:t> </a:t>
            </a:r>
            <a:r>
              <a:rPr lang="en-US" sz="2400" dirty="0" err="1"/>
              <a:t>Kelahiran</a:t>
            </a:r>
            <a:r>
              <a:rPr lang="en-US" sz="2400" dirty="0"/>
              <a:t> </a:t>
            </a:r>
            <a:r>
              <a:rPr lang="en-US" sz="2400" dirty="0" err="1" smtClean="0"/>
              <a:t>tetapi</a:t>
            </a:r>
            <a:r>
              <a:rPr lang="en-US" sz="2400" dirty="0" smtClean="0"/>
              <a:t> </a:t>
            </a:r>
            <a:r>
              <a:rPr lang="en-US" sz="2400" dirty="0" err="1" smtClean="0"/>
              <a:t>juga</a:t>
            </a:r>
            <a:r>
              <a:rPr lang="en-US" sz="2400" dirty="0" smtClean="0"/>
              <a:t> </a:t>
            </a:r>
            <a:r>
              <a:rPr lang="en-US" sz="2400" b="1" dirty="0" err="1" smtClean="0"/>
              <a:t>Pengangkatan</a:t>
            </a:r>
            <a:r>
              <a:rPr lang="en-US" sz="2400" b="1" dirty="0" smtClean="0"/>
              <a:t> </a:t>
            </a:r>
            <a:r>
              <a:rPr lang="en-US" sz="2400" b="1" dirty="0" err="1" smtClean="0"/>
              <a:t>Anak</a:t>
            </a:r>
            <a:r>
              <a:rPr lang="en-US" sz="2400" b="1" dirty="0" smtClean="0"/>
              <a:t> (</a:t>
            </a:r>
            <a:r>
              <a:rPr lang="en-US" sz="2400" b="1" dirty="0" err="1" smtClean="0"/>
              <a:t>adopsi</a:t>
            </a:r>
            <a:r>
              <a:rPr lang="en-US" sz="2400" b="1" dirty="0" smtClean="0"/>
              <a:t>)</a:t>
            </a:r>
            <a:r>
              <a:rPr lang="en-US" sz="2400" dirty="0" smtClean="0"/>
              <a:t>, </a:t>
            </a:r>
            <a:r>
              <a:rPr lang="en-US" sz="2400" dirty="0" err="1"/>
              <a:t>Pengakuan</a:t>
            </a:r>
            <a:r>
              <a:rPr lang="en-US" sz="2400" dirty="0"/>
              <a:t> </a:t>
            </a:r>
            <a:r>
              <a:rPr lang="en-US" sz="2400" dirty="0" err="1"/>
              <a:t>Anak</a:t>
            </a:r>
            <a:r>
              <a:rPr lang="en-US" sz="2400" dirty="0"/>
              <a:t>, </a:t>
            </a:r>
            <a:r>
              <a:rPr lang="en-US" sz="2400" dirty="0" err="1" smtClean="0"/>
              <a:t>dan</a:t>
            </a:r>
            <a:r>
              <a:rPr lang="en-US" sz="2400" dirty="0" smtClean="0"/>
              <a:t> </a:t>
            </a:r>
            <a:r>
              <a:rPr lang="en-US" sz="2400" dirty="0" err="1"/>
              <a:t>Pengesahan</a:t>
            </a:r>
            <a:r>
              <a:rPr lang="en-US" sz="2400" dirty="0"/>
              <a:t> </a:t>
            </a:r>
            <a:r>
              <a:rPr lang="en-US" sz="2400" dirty="0" err="1"/>
              <a:t>Anak</a:t>
            </a:r>
            <a:r>
              <a:rPr lang="en-US" sz="2400" dirty="0"/>
              <a:t> </a:t>
            </a:r>
            <a:r>
              <a:rPr lang="en-US" sz="2400" dirty="0" err="1" smtClean="0"/>
              <a:t>juga</a:t>
            </a:r>
            <a:r>
              <a:rPr lang="en-US" sz="2400" dirty="0" smtClean="0"/>
              <a:t> </a:t>
            </a:r>
            <a:r>
              <a:rPr lang="en-US" sz="2400" dirty="0" err="1" smtClean="0"/>
              <a:t>wajib</a:t>
            </a:r>
            <a:r>
              <a:rPr lang="en-US" sz="2400" dirty="0" smtClean="0"/>
              <a:t> </a:t>
            </a:r>
            <a:r>
              <a:rPr lang="en-US" sz="2400" dirty="0" err="1" smtClean="0"/>
              <a:t>dicatatkan</a:t>
            </a:r>
            <a:r>
              <a:rPr lang="en-US" sz="2400" dirty="0" smtClean="0"/>
              <a:t> </a:t>
            </a:r>
            <a:r>
              <a:rPr lang="en-US" sz="2400" dirty="0" err="1" smtClean="0"/>
              <a:t>setelah</a:t>
            </a:r>
            <a:r>
              <a:rPr lang="en-US" sz="2400" dirty="0" smtClean="0"/>
              <a:t> </a:t>
            </a:r>
            <a:r>
              <a:rPr lang="en-US" sz="2400" dirty="0" err="1" smtClean="0"/>
              <a:t>adanya</a:t>
            </a:r>
            <a:r>
              <a:rPr lang="en-US" sz="2400" dirty="0" smtClean="0"/>
              <a:t> </a:t>
            </a:r>
            <a:r>
              <a:rPr lang="en-US" sz="2400" dirty="0" err="1" smtClean="0"/>
              <a:t>putusan</a:t>
            </a:r>
            <a:r>
              <a:rPr lang="en-US" sz="2400" dirty="0" smtClean="0"/>
              <a:t> </a:t>
            </a:r>
            <a:r>
              <a:rPr lang="en-US" sz="2400" dirty="0" err="1" smtClean="0"/>
              <a:t>pengadilan</a:t>
            </a:r>
            <a:r>
              <a:rPr lang="en-US" sz="2400" dirty="0" smtClean="0"/>
              <a:t> </a:t>
            </a:r>
            <a:r>
              <a:rPr lang="en-US" sz="2400" dirty="0" err="1" smtClean="0"/>
              <a:t>dengan</a:t>
            </a:r>
            <a:r>
              <a:rPr lang="en-US" sz="2400" dirty="0" smtClean="0"/>
              <a:t> </a:t>
            </a:r>
            <a:r>
              <a:rPr lang="en-US" sz="2400" b="1" dirty="0" err="1" smtClean="0"/>
              <a:t>tidak</a:t>
            </a:r>
            <a:r>
              <a:rPr lang="en-US" sz="2400" b="1" dirty="0" smtClean="0"/>
              <a:t> </a:t>
            </a:r>
            <a:r>
              <a:rPr lang="en-US" sz="2400" b="1" dirty="0" err="1" smtClean="0"/>
              <a:t>menghilangkan</a:t>
            </a:r>
            <a:r>
              <a:rPr lang="en-US" sz="2400" b="1" dirty="0" smtClean="0"/>
              <a:t> </a:t>
            </a:r>
            <a:r>
              <a:rPr lang="en-US" sz="2400" b="1" dirty="0" err="1" smtClean="0"/>
              <a:t>asal-usul</a:t>
            </a:r>
            <a:r>
              <a:rPr lang="en-US" sz="2400" b="1" dirty="0" smtClean="0"/>
              <a:t> </a:t>
            </a:r>
            <a:r>
              <a:rPr lang="en-US" sz="2400" b="1" dirty="0" err="1" smtClean="0"/>
              <a:t>anak</a:t>
            </a:r>
            <a:r>
              <a:rPr lang="en-US" sz="2400" b="1" dirty="0" smtClean="0"/>
              <a:t> </a:t>
            </a:r>
            <a:r>
              <a:rPr lang="en-US" sz="2400" b="1" dirty="0" err="1" smtClean="0"/>
              <a:t>tersebut</a:t>
            </a:r>
            <a:r>
              <a:rPr lang="en-US" sz="2400" b="1" dirty="0" smtClean="0"/>
              <a:t> </a:t>
            </a:r>
            <a:r>
              <a:rPr lang="en-US" sz="2400" b="1" dirty="0" err="1" smtClean="0"/>
              <a:t>melalui</a:t>
            </a:r>
            <a:r>
              <a:rPr lang="en-US" sz="2400" b="1" dirty="0" smtClean="0"/>
              <a:t> </a:t>
            </a:r>
            <a:r>
              <a:rPr lang="en-US" sz="2400" b="1" dirty="0" err="1" smtClean="0"/>
              <a:t>penulisan</a:t>
            </a:r>
            <a:r>
              <a:rPr lang="en-US" sz="2400" b="1" dirty="0" smtClean="0"/>
              <a:t> </a:t>
            </a:r>
            <a:r>
              <a:rPr lang="en-US" sz="2400" b="1" dirty="0" err="1" smtClean="0"/>
              <a:t>asal-usul</a:t>
            </a:r>
            <a:r>
              <a:rPr lang="en-US" sz="2400" b="1" dirty="0" smtClean="0"/>
              <a:t> </a:t>
            </a:r>
            <a:r>
              <a:rPr lang="en-US" sz="2400" b="1" dirty="0" err="1" smtClean="0"/>
              <a:t>anak</a:t>
            </a:r>
            <a:r>
              <a:rPr lang="en-US" sz="2400" b="1" dirty="0" smtClean="0"/>
              <a:t> </a:t>
            </a:r>
            <a:r>
              <a:rPr lang="en-US" sz="2400" b="1" dirty="0" err="1" smtClean="0"/>
              <a:t>dalam</a:t>
            </a:r>
            <a:r>
              <a:rPr lang="en-US" sz="2400" b="1" dirty="0" smtClean="0"/>
              <a:t> </a:t>
            </a:r>
            <a:r>
              <a:rPr lang="en-US" sz="2400" b="1" dirty="0" err="1" smtClean="0"/>
              <a:t>catatan</a:t>
            </a:r>
            <a:r>
              <a:rPr lang="en-US" sz="2400" b="1" dirty="0" smtClean="0"/>
              <a:t> </a:t>
            </a:r>
            <a:r>
              <a:rPr lang="en-US" sz="2400" b="1" dirty="0" err="1" smtClean="0"/>
              <a:t>pinggir</a:t>
            </a:r>
            <a:r>
              <a:rPr lang="en-US" sz="2400" b="1" dirty="0" smtClean="0"/>
              <a:t> </a:t>
            </a:r>
            <a:r>
              <a:rPr lang="en-US" sz="2400" b="1" dirty="0" err="1" smtClean="0"/>
              <a:t>akta</a:t>
            </a:r>
            <a:r>
              <a:rPr lang="en-US" sz="2400" b="1" dirty="0" smtClean="0"/>
              <a:t> </a:t>
            </a:r>
            <a:r>
              <a:rPr lang="en-US" sz="2400" b="1" dirty="0" err="1" smtClean="0"/>
              <a:t>tersebut</a:t>
            </a:r>
            <a:r>
              <a:rPr lang="en-US" sz="2400" b="1" dirty="0" smtClean="0"/>
              <a:t>.</a:t>
            </a:r>
            <a:endParaRPr lang="en-US" sz="2400" b="1" dirty="0"/>
          </a:p>
        </p:txBody>
      </p:sp>
    </p:spTree>
    <p:extLst>
      <p:ext uri="{BB962C8B-B14F-4D97-AF65-F5344CB8AC3E}">
        <p14:creationId xmlns:p14="http://schemas.microsoft.com/office/powerpoint/2010/main" val="373408707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4514" y="0"/>
            <a:ext cx="9144000" cy="830997"/>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ctr">
              <a:defRPr/>
            </a:pPr>
            <a:r>
              <a:rPr lang="en-US" sz="2400" b="1" kern="0" dirty="0" err="1" smtClean="0">
                <a:solidFill>
                  <a:schemeClr val="tx1"/>
                </a:solidFill>
                <a:effectLst>
                  <a:outerShdw blurRad="38100" dist="38100" dir="2700000" algn="tl">
                    <a:srgbClr val="000000">
                      <a:alpha val="43137"/>
                    </a:srgbClr>
                  </a:outerShdw>
                </a:effectLst>
                <a:latin typeface="Copperplate Gothic Bold" pitchFamily="34" charset="0"/>
                <a:ea typeface="+mj-ea"/>
                <a:cs typeface="+mj-cs"/>
              </a:rPr>
              <a:t>Undang-Undang</a:t>
            </a:r>
            <a:r>
              <a:rPr lang="en-US" sz="2400" b="1" kern="0" dirty="0" smtClean="0">
                <a:solidFill>
                  <a:schemeClr val="tx1"/>
                </a:solidFill>
                <a:effectLst>
                  <a:outerShdw blurRad="38100" dist="38100" dir="2700000" algn="tl">
                    <a:srgbClr val="000000">
                      <a:alpha val="43137"/>
                    </a:srgbClr>
                  </a:outerShdw>
                </a:effectLst>
                <a:latin typeface="Copperplate Gothic Bold" pitchFamily="34" charset="0"/>
                <a:ea typeface="+mj-ea"/>
                <a:cs typeface="+mj-cs"/>
              </a:rPr>
              <a:t> </a:t>
            </a:r>
            <a:r>
              <a:rPr lang="en-US" sz="2400" b="1" kern="0" dirty="0" err="1" smtClean="0">
                <a:solidFill>
                  <a:schemeClr val="tx1"/>
                </a:solidFill>
                <a:effectLst>
                  <a:outerShdw blurRad="38100" dist="38100" dir="2700000" algn="tl">
                    <a:srgbClr val="000000">
                      <a:alpha val="43137"/>
                    </a:srgbClr>
                  </a:outerShdw>
                </a:effectLst>
                <a:latin typeface="Copperplate Gothic Bold" pitchFamily="34" charset="0"/>
                <a:ea typeface="+mj-ea"/>
                <a:cs typeface="+mj-cs"/>
              </a:rPr>
              <a:t>Nomor</a:t>
            </a:r>
            <a:r>
              <a:rPr lang="en-US" sz="2400" b="1" kern="0" dirty="0" smtClean="0">
                <a:solidFill>
                  <a:schemeClr val="tx1"/>
                </a:solidFill>
                <a:effectLst>
                  <a:outerShdw blurRad="38100" dist="38100" dir="2700000" algn="tl">
                    <a:srgbClr val="000000">
                      <a:alpha val="43137"/>
                    </a:srgbClr>
                  </a:outerShdw>
                </a:effectLst>
                <a:latin typeface="Copperplate Gothic Bold" pitchFamily="34" charset="0"/>
                <a:ea typeface="+mj-ea"/>
                <a:cs typeface="+mj-cs"/>
              </a:rPr>
              <a:t> 21 </a:t>
            </a:r>
            <a:r>
              <a:rPr lang="en-US" sz="2400" b="1" kern="0" dirty="0" err="1" smtClean="0">
                <a:solidFill>
                  <a:schemeClr val="tx1"/>
                </a:solidFill>
                <a:effectLst>
                  <a:outerShdw blurRad="38100" dist="38100" dir="2700000" algn="tl">
                    <a:srgbClr val="000000">
                      <a:alpha val="43137"/>
                    </a:srgbClr>
                  </a:outerShdw>
                </a:effectLst>
                <a:latin typeface="Copperplate Gothic Bold" pitchFamily="34" charset="0"/>
                <a:ea typeface="+mj-ea"/>
                <a:cs typeface="+mj-cs"/>
              </a:rPr>
              <a:t>tahun</a:t>
            </a:r>
            <a:r>
              <a:rPr lang="en-US" sz="2400" b="1" kern="0" dirty="0" smtClean="0">
                <a:solidFill>
                  <a:schemeClr val="tx1"/>
                </a:solidFill>
                <a:effectLst>
                  <a:outerShdw blurRad="38100" dist="38100" dir="2700000" algn="tl">
                    <a:srgbClr val="000000">
                      <a:alpha val="43137"/>
                    </a:srgbClr>
                  </a:outerShdw>
                </a:effectLst>
                <a:latin typeface="Copperplate Gothic Bold" pitchFamily="34" charset="0"/>
                <a:ea typeface="+mj-ea"/>
                <a:cs typeface="+mj-cs"/>
              </a:rPr>
              <a:t> 2007  TENTANG </a:t>
            </a:r>
            <a:r>
              <a:rPr lang="en-US" sz="2400" b="1" kern="0" dirty="0" err="1" smtClean="0">
                <a:solidFill>
                  <a:schemeClr val="tx1"/>
                </a:solidFill>
                <a:effectLst>
                  <a:outerShdw blurRad="38100" dist="38100" dir="2700000" algn="tl">
                    <a:srgbClr val="000000">
                      <a:alpha val="43137"/>
                    </a:srgbClr>
                  </a:outerShdw>
                </a:effectLst>
                <a:latin typeface="Copperplate Gothic Bold" pitchFamily="34" charset="0"/>
                <a:ea typeface="+mj-ea"/>
                <a:cs typeface="+mj-cs"/>
              </a:rPr>
              <a:t>pemberantasan</a:t>
            </a:r>
            <a:r>
              <a:rPr lang="en-US" sz="2400" b="1" kern="0" dirty="0" smtClean="0">
                <a:solidFill>
                  <a:schemeClr val="tx1"/>
                </a:solidFill>
                <a:effectLst>
                  <a:outerShdw blurRad="38100" dist="38100" dir="2700000" algn="tl">
                    <a:srgbClr val="000000">
                      <a:alpha val="43137"/>
                    </a:srgbClr>
                  </a:outerShdw>
                </a:effectLst>
                <a:latin typeface="Copperplate Gothic Bold" pitchFamily="34" charset="0"/>
                <a:ea typeface="+mj-ea"/>
                <a:cs typeface="+mj-cs"/>
              </a:rPr>
              <a:t> </a:t>
            </a:r>
            <a:r>
              <a:rPr lang="en-US" sz="2400" b="1" kern="0" dirty="0" err="1" smtClean="0">
                <a:solidFill>
                  <a:schemeClr val="tx1"/>
                </a:solidFill>
                <a:effectLst>
                  <a:outerShdw blurRad="38100" dist="38100" dir="2700000" algn="tl">
                    <a:srgbClr val="000000">
                      <a:alpha val="43137"/>
                    </a:srgbClr>
                  </a:outerShdw>
                </a:effectLst>
                <a:latin typeface="Copperplate Gothic Bold" pitchFamily="34" charset="0"/>
                <a:ea typeface="+mj-ea"/>
                <a:cs typeface="+mj-cs"/>
              </a:rPr>
              <a:t>tindak</a:t>
            </a:r>
            <a:r>
              <a:rPr lang="en-US" sz="2400" b="1" kern="0" dirty="0" smtClean="0">
                <a:solidFill>
                  <a:schemeClr val="tx1"/>
                </a:solidFill>
                <a:effectLst>
                  <a:outerShdw blurRad="38100" dist="38100" dir="2700000" algn="tl">
                    <a:srgbClr val="000000">
                      <a:alpha val="43137"/>
                    </a:srgbClr>
                  </a:outerShdw>
                </a:effectLst>
                <a:latin typeface="Copperplate Gothic Bold" pitchFamily="34" charset="0"/>
                <a:ea typeface="+mj-ea"/>
                <a:cs typeface="+mj-cs"/>
              </a:rPr>
              <a:t> </a:t>
            </a:r>
            <a:r>
              <a:rPr lang="en-US" sz="2400" b="1" kern="0" dirty="0" err="1" smtClean="0">
                <a:solidFill>
                  <a:schemeClr val="tx1"/>
                </a:solidFill>
                <a:effectLst>
                  <a:outerShdw blurRad="38100" dist="38100" dir="2700000" algn="tl">
                    <a:srgbClr val="000000">
                      <a:alpha val="43137"/>
                    </a:srgbClr>
                  </a:outerShdw>
                </a:effectLst>
                <a:latin typeface="Copperplate Gothic Bold" pitchFamily="34" charset="0"/>
                <a:ea typeface="+mj-ea"/>
                <a:cs typeface="+mj-cs"/>
              </a:rPr>
              <a:t>pidana</a:t>
            </a:r>
            <a:r>
              <a:rPr lang="en-US" sz="2400" b="1" kern="0" dirty="0" smtClean="0">
                <a:solidFill>
                  <a:schemeClr val="tx1"/>
                </a:solidFill>
                <a:effectLst>
                  <a:outerShdw blurRad="38100" dist="38100" dir="2700000" algn="tl">
                    <a:srgbClr val="000000">
                      <a:alpha val="43137"/>
                    </a:srgbClr>
                  </a:outerShdw>
                </a:effectLst>
                <a:latin typeface="Copperplate Gothic Bold" pitchFamily="34" charset="0"/>
                <a:ea typeface="+mj-ea"/>
                <a:cs typeface="+mj-cs"/>
              </a:rPr>
              <a:t> </a:t>
            </a:r>
            <a:r>
              <a:rPr lang="en-US" sz="2400" b="1" kern="0" dirty="0" err="1" smtClean="0">
                <a:solidFill>
                  <a:schemeClr val="tx1"/>
                </a:solidFill>
                <a:effectLst>
                  <a:outerShdw blurRad="38100" dist="38100" dir="2700000" algn="tl">
                    <a:srgbClr val="000000">
                      <a:alpha val="43137"/>
                    </a:srgbClr>
                  </a:outerShdw>
                </a:effectLst>
                <a:latin typeface="Copperplate Gothic Bold" pitchFamily="34" charset="0"/>
                <a:ea typeface="+mj-ea"/>
                <a:cs typeface="+mj-cs"/>
              </a:rPr>
              <a:t>oerdagangan</a:t>
            </a:r>
            <a:r>
              <a:rPr lang="en-US" sz="2400" b="1" kern="0" dirty="0" smtClean="0">
                <a:solidFill>
                  <a:schemeClr val="tx1"/>
                </a:solidFill>
                <a:effectLst>
                  <a:outerShdw blurRad="38100" dist="38100" dir="2700000" algn="tl">
                    <a:srgbClr val="000000">
                      <a:alpha val="43137"/>
                    </a:srgbClr>
                  </a:outerShdw>
                </a:effectLst>
                <a:latin typeface="Copperplate Gothic Bold" pitchFamily="34" charset="0"/>
                <a:ea typeface="+mj-ea"/>
                <a:cs typeface="+mj-cs"/>
              </a:rPr>
              <a:t> orang</a:t>
            </a:r>
            <a:endParaRPr lang="en-US" sz="2400" b="1" kern="0" dirty="0">
              <a:solidFill>
                <a:schemeClr val="tx1"/>
              </a:solidFill>
              <a:effectLst>
                <a:outerShdw blurRad="38100" dist="38100" dir="2700000" algn="tl">
                  <a:srgbClr val="000000">
                    <a:alpha val="43137"/>
                  </a:srgbClr>
                </a:outerShdw>
              </a:effectLst>
              <a:latin typeface="Copperplate Gothic Bold" pitchFamily="34" charset="0"/>
              <a:ea typeface="+mj-ea"/>
              <a:cs typeface="+mj-cs"/>
            </a:endParaRPr>
          </a:p>
        </p:txBody>
      </p:sp>
      <p:sp>
        <p:nvSpPr>
          <p:cNvPr id="6" name="Rectangle 5"/>
          <p:cNvSpPr/>
          <p:nvPr/>
        </p:nvSpPr>
        <p:spPr>
          <a:xfrm>
            <a:off x="3628" y="950655"/>
            <a:ext cx="9125857" cy="2554545"/>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algn="just"/>
            <a:r>
              <a:rPr lang="en-US" sz="2000" dirty="0" err="1"/>
              <a:t>Dalam</a:t>
            </a:r>
            <a:r>
              <a:rPr lang="en-US" sz="2000" dirty="0"/>
              <a:t> UU TPPO  </a:t>
            </a:r>
            <a:r>
              <a:rPr lang="en-US" sz="2000" dirty="0" err="1"/>
              <a:t>ini</a:t>
            </a:r>
            <a:r>
              <a:rPr lang="en-US" sz="2000" dirty="0"/>
              <a:t> </a:t>
            </a:r>
            <a:r>
              <a:rPr lang="en-US" sz="2000" dirty="0" err="1"/>
              <a:t>Setiap</a:t>
            </a:r>
            <a:r>
              <a:rPr lang="en-US" sz="2000" dirty="0"/>
              <a:t> orang yang </a:t>
            </a:r>
            <a:r>
              <a:rPr lang="en-US" sz="2000" dirty="0" err="1"/>
              <a:t>dilarang</a:t>
            </a:r>
            <a:r>
              <a:rPr lang="en-US" sz="2000" dirty="0"/>
              <a:t> </a:t>
            </a:r>
            <a:r>
              <a:rPr lang="en-US" sz="2000" dirty="0" err="1"/>
              <a:t>melakukan</a:t>
            </a:r>
            <a:r>
              <a:rPr lang="en-US" sz="2000" dirty="0"/>
              <a:t> </a:t>
            </a:r>
            <a:r>
              <a:rPr lang="en-US" sz="2000" dirty="0" err="1"/>
              <a:t>pengangkatan</a:t>
            </a:r>
            <a:r>
              <a:rPr lang="en-US" sz="2000" dirty="0"/>
              <a:t> </a:t>
            </a:r>
            <a:r>
              <a:rPr lang="en-US" sz="2000" dirty="0" err="1"/>
              <a:t>anak</a:t>
            </a:r>
            <a:r>
              <a:rPr lang="en-US" sz="2000" dirty="0"/>
              <a:t> </a:t>
            </a:r>
            <a:r>
              <a:rPr lang="en-US" sz="2000" dirty="0" err="1"/>
              <a:t>dan</a:t>
            </a:r>
            <a:r>
              <a:rPr lang="en-US" sz="2000" dirty="0"/>
              <a:t> </a:t>
            </a:r>
            <a:r>
              <a:rPr lang="en-US" sz="2000" dirty="0" err="1"/>
              <a:t>pengiriman</a:t>
            </a:r>
            <a:r>
              <a:rPr lang="en-US" sz="2000" dirty="0"/>
              <a:t> </a:t>
            </a:r>
            <a:r>
              <a:rPr lang="en-US" sz="2000" dirty="0" err="1"/>
              <a:t>anak</a:t>
            </a:r>
            <a:r>
              <a:rPr lang="en-US" sz="2000" dirty="0"/>
              <a:t> </a:t>
            </a:r>
            <a:r>
              <a:rPr lang="en-US" sz="2000" dirty="0" err="1"/>
              <a:t>perekrutan</a:t>
            </a:r>
            <a:r>
              <a:rPr lang="en-US" sz="2000" dirty="0"/>
              <a:t>, </a:t>
            </a:r>
            <a:r>
              <a:rPr lang="en-US" sz="2000" dirty="0" err="1" smtClean="0"/>
              <a:t>pengangkutan</a:t>
            </a:r>
            <a:r>
              <a:rPr lang="en-US" sz="2000" dirty="0" smtClean="0"/>
              <a:t>, </a:t>
            </a:r>
            <a:r>
              <a:rPr lang="en-US" sz="2000" dirty="0" err="1" smtClean="0"/>
              <a:t>penampungan</a:t>
            </a:r>
            <a:r>
              <a:rPr lang="en-US" sz="2000" dirty="0"/>
              <a:t>, </a:t>
            </a:r>
            <a:r>
              <a:rPr lang="en-US" sz="2000" dirty="0" err="1"/>
              <a:t>pengiriman</a:t>
            </a:r>
            <a:r>
              <a:rPr lang="en-US" sz="2000" dirty="0"/>
              <a:t>, </a:t>
            </a:r>
            <a:r>
              <a:rPr lang="en-US" sz="2000" dirty="0" err="1"/>
              <a:t>pemindahan</a:t>
            </a:r>
            <a:r>
              <a:rPr lang="en-US" sz="2000" dirty="0"/>
              <a:t>, </a:t>
            </a:r>
            <a:r>
              <a:rPr lang="en-US" sz="2000" dirty="0" err="1"/>
              <a:t>atau</a:t>
            </a:r>
            <a:r>
              <a:rPr lang="en-US" sz="2000" dirty="0"/>
              <a:t> </a:t>
            </a:r>
            <a:r>
              <a:rPr lang="en-US" sz="2000" dirty="0" err="1" smtClean="0"/>
              <a:t>penerimaan</a:t>
            </a:r>
            <a:r>
              <a:rPr lang="en-US" sz="2000" dirty="0" smtClean="0"/>
              <a:t> </a:t>
            </a:r>
            <a:r>
              <a:rPr lang="en-US" sz="2000" dirty="0" err="1" smtClean="0"/>
              <a:t>seseorang</a:t>
            </a:r>
            <a:r>
              <a:rPr lang="en-US" sz="2000" dirty="0" smtClean="0"/>
              <a:t> </a:t>
            </a:r>
            <a:r>
              <a:rPr lang="en-US" sz="2000" dirty="0" err="1"/>
              <a:t>dengan</a:t>
            </a:r>
            <a:r>
              <a:rPr lang="en-US" sz="2000" dirty="0"/>
              <a:t> </a:t>
            </a:r>
            <a:r>
              <a:rPr lang="en-US" sz="2000" dirty="0" err="1"/>
              <a:t>ancaman</a:t>
            </a:r>
            <a:r>
              <a:rPr lang="en-US" sz="2000" dirty="0"/>
              <a:t> </a:t>
            </a:r>
            <a:r>
              <a:rPr lang="en-US" sz="2000" dirty="0" err="1"/>
              <a:t>kekerasan</a:t>
            </a:r>
            <a:r>
              <a:rPr lang="en-US" sz="2000" dirty="0"/>
              <a:t>, </a:t>
            </a:r>
            <a:r>
              <a:rPr lang="en-US" sz="2000" dirty="0" err="1"/>
              <a:t>penggunaan</a:t>
            </a:r>
            <a:endParaRPr lang="en-US" sz="2000" dirty="0"/>
          </a:p>
          <a:p>
            <a:pPr algn="just"/>
            <a:r>
              <a:rPr lang="en-US" sz="2000" dirty="0" err="1"/>
              <a:t>kekerasan</a:t>
            </a:r>
            <a:r>
              <a:rPr lang="en-US" sz="2000" dirty="0"/>
              <a:t>, </a:t>
            </a:r>
            <a:r>
              <a:rPr lang="en-US" sz="2000" dirty="0" err="1"/>
              <a:t>penculikan</a:t>
            </a:r>
            <a:r>
              <a:rPr lang="en-US" sz="2000" dirty="0"/>
              <a:t>, </a:t>
            </a:r>
            <a:r>
              <a:rPr lang="en-US" sz="2000" dirty="0" err="1"/>
              <a:t>penyekapan</a:t>
            </a:r>
            <a:r>
              <a:rPr lang="en-US" sz="2000" dirty="0"/>
              <a:t>, </a:t>
            </a:r>
            <a:r>
              <a:rPr lang="en-US" sz="2000" dirty="0" err="1"/>
              <a:t>pemalsuan</a:t>
            </a:r>
            <a:r>
              <a:rPr lang="en-US" sz="2000" dirty="0"/>
              <a:t>, </a:t>
            </a:r>
            <a:r>
              <a:rPr lang="en-US" sz="2000" dirty="0" err="1" smtClean="0"/>
              <a:t>penipuan</a:t>
            </a:r>
            <a:r>
              <a:rPr lang="en-US" sz="2000" dirty="0" smtClean="0"/>
              <a:t>, </a:t>
            </a:r>
            <a:r>
              <a:rPr lang="en-US" sz="2000" dirty="0" err="1" smtClean="0"/>
              <a:t>penyalahgunaan</a:t>
            </a:r>
            <a:r>
              <a:rPr lang="en-US" sz="2000" dirty="0" smtClean="0"/>
              <a:t> </a:t>
            </a:r>
            <a:r>
              <a:rPr lang="en-US" sz="2000" dirty="0" err="1"/>
              <a:t>kekuasaan</a:t>
            </a:r>
            <a:r>
              <a:rPr lang="en-US" sz="2000" dirty="0"/>
              <a:t> </a:t>
            </a:r>
            <a:r>
              <a:rPr lang="en-US" sz="2000" dirty="0" err="1"/>
              <a:t>atau</a:t>
            </a:r>
            <a:r>
              <a:rPr lang="en-US" sz="2000" dirty="0"/>
              <a:t> </a:t>
            </a:r>
            <a:r>
              <a:rPr lang="en-US" sz="2000" dirty="0" err="1"/>
              <a:t>posisi</a:t>
            </a:r>
            <a:r>
              <a:rPr lang="en-US" sz="2000" dirty="0"/>
              <a:t> </a:t>
            </a:r>
            <a:r>
              <a:rPr lang="en-US" sz="2000" dirty="0" err="1"/>
              <a:t>rentan</a:t>
            </a:r>
            <a:r>
              <a:rPr lang="en-US" sz="2000" dirty="0"/>
              <a:t>, </a:t>
            </a:r>
            <a:r>
              <a:rPr lang="en-US" sz="2000" dirty="0" err="1" smtClean="0"/>
              <a:t>penjeratan</a:t>
            </a:r>
            <a:r>
              <a:rPr lang="en-US" sz="2000" dirty="0" smtClean="0"/>
              <a:t> </a:t>
            </a:r>
            <a:r>
              <a:rPr lang="en-US" sz="2000" dirty="0" err="1" smtClean="0"/>
              <a:t>utang</a:t>
            </a:r>
            <a:r>
              <a:rPr lang="en-US" sz="2000" dirty="0" smtClean="0"/>
              <a:t> </a:t>
            </a:r>
            <a:r>
              <a:rPr lang="en-US" sz="2000" dirty="0" err="1"/>
              <a:t>atau</a:t>
            </a:r>
            <a:r>
              <a:rPr lang="en-US" sz="2000" dirty="0"/>
              <a:t> </a:t>
            </a:r>
            <a:r>
              <a:rPr lang="en-US" sz="2000" dirty="0" err="1"/>
              <a:t>memberi</a:t>
            </a:r>
            <a:r>
              <a:rPr lang="en-US" sz="2000" dirty="0"/>
              <a:t> </a:t>
            </a:r>
            <a:r>
              <a:rPr lang="en-US" sz="2000" dirty="0" err="1"/>
              <a:t>bayaran</a:t>
            </a:r>
            <a:r>
              <a:rPr lang="en-US" sz="2000" dirty="0"/>
              <a:t> </a:t>
            </a:r>
            <a:r>
              <a:rPr lang="en-US" sz="2000" dirty="0" err="1"/>
              <a:t>atau</a:t>
            </a:r>
            <a:r>
              <a:rPr lang="en-US" sz="2000" dirty="0"/>
              <a:t> </a:t>
            </a:r>
            <a:r>
              <a:rPr lang="en-US" sz="2000" dirty="0" err="1"/>
              <a:t>manfaat</a:t>
            </a:r>
            <a:r>
              <a:rPr lang="en-US" sz="2000" dirty="0"/>
              <a:t> </a:t>
            </a:r>
            <a:r>
              <a:rPr lang="en-US" sz="2000" dirty="0" err="1" smtClean="0"/>
              <a:t>walaupun</a:t>
            </a:r>
            <a:r>
              <a:rPr lang="en-US" sz="2000" dirty="0" smtClean="0"/>
              <a:t> </a:t>
            </a:r>
            <a:r>
              <a:rPr lang="en-US" sz="2000" dirty="0" err="1" smtClean="0"/>
              <a:t>memperoleh</a:t>
            </a:r>
            <a:r>
              <a:rPr lang="en-US" sz="2000" dirty="0" smtClean="0"/>
              <a:t> </a:t>
            </a:r>
            <a:r>
              <a:rPr lang="en-US" sz="2000" dirty="0" err="1"/>
              <a:t>persetujuan</a:t>
            </a:r>
            <a:r>
              <a:rPr lang="en-US" sz="2000" dirty="0"/>
              <a:t> </a:t>
            </a:r>
            <a:r>
              <a:rPr lang="en-US" sz="2000" dirty="0" err="1"/>
              <a:t>dari</a:t>
            </a:r>
            <a:r>
              <a:rPr lang="en-US" sz="2000" dirty="0"/>
              <a:t> orang yang </a:t>
            </a:r>
            <a:r>
              <a:rPr lang="en-US" sz="2000" dirty="0" err="1"/>
              <a:t>memegang</a:t>
            </a:r>
            <a:r>
              <a:rPr lang="en-US" sz="2000" dirty="0"/>
              <a:t> </a:t>
            </a:r>
            <a:r>
              <a:rPr lang="en-US" sz="2000" dirty="0" err="1" smtClean="0"/>
              <a:t>kendali</a:t>
            </a:r>
            <a:r>
              <a:rPr lang="en-US" sz="2000" dirty="0" smtClean="0"/>
              <a:t> </a:t>
            </a:r>
            <a:r>
              <a:rPr lang="en-US" sz="2000" dirty="0" err="1" smtClean="0"/>
              <a:t>atas</a:t>
            </a:r>
            <a:r>
              <a:rPr lang="en-US" sz="2000" dirty="0" smtClean="0"/>
              <a:t> </a:t>
            </a:r>
            <a:r>
              <a:rPr lang="en-US" sz="2000" dirty="0"/>
              <a:t>orang lain, </a:t>
            </a:r>
            <a:r>
              <a:rPr lang="en-US" sz="2000" dirty="0" err="1"/>
              <a:t>untuk</a:t>
            </a:r>
            <a:r>
              <a:rPr lang="en-US" sz="2000" dirty="0"/>
              <a:t> </a:t>
            </a:r>
            <a:r>
              <a:rPr lang="en-US" sz="2000" dirty="0" err="1"/>
              <a:t>tujuan</a:t>
            </a:r>
            <a:r>
              <a:rPr lang="en-US" sz="2000" dirty="0"/>
              <a:t> </a:t>
            </a:r>
            <a:r>
              <a:rPr lang="en-US" sz="2000" b="1" dirty="0" err="1" smtClean="0"/>
              <a:t>mengeksploitasi</a:t>
            </a:r>
            <a:r>
              <a:rPr lang="en-US" sz="2000" b="1" dirty="0" smtClean="0"/>
              <a:t>.</a:t>
            </a:r>
            <a:endParaRPr lang="en-US" sz="2000" b="1" dirty="0"/>
          </a:p>
        </p:txBody>
      </p:sp>
      <p:sp>
        <p:nvSpPr>
          <p:cNvPr id="7" name="Rectangle 6"/>
          <p:cNvSpPr/>
          <p:nvPr/>
        </p:nvSpPr>
        <p:spPr>
          <a:xfrm>
            <a:off x="-10886" y="5288340"/>
            <a:ext cx="9125857" cy="1569660"/>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algn="just"/>
            <a:r>
              <a:rPr lang="en-US" sz="2400" dirty="0" err="1" smtClean="0"/>
              <a:t>Ancaman</a:t>
            </a:r>
            <a:r>
              <a:rPr lang="en-US" sz="2400" dirty="0" smtClean="0"/>
              <a:t> </a:t>
            </a:r>
            <a:r>
              <a:rPr lang="en-US" sz="2400" dirty="0" err="1" smtClean="0"/>
              <a:t>Maksimal</a:t>
            </a:r>
            <a:r>
              <a:rPr lang="en-US" sz="2400" dirty="0" smtClean="0"/>
              <a:t> TPPO </a:t>
            </a:r>
            <a:r>
              <a:rPr lang="en-US" sz="2400" dirty="0" err="1" smtClean="0"/>
              <a:t>ini</a:t>
            </a:r>
            <a:r>
              <a:rPr lang="en-US" sz="2400" dirty="0" smtClean="0"/>
              <a:t> minimal 3 </a:t>
            </a:r>
            <a:r>
              <a:rPr lang="en-US" sz="2400" dirty="0" err="1" smtClean="0"/>
              <a:t>Tahun</a:t>
            </a:r>
            <a:r>
              <a:rPr lang="en-US" sz="2400" dirty="0" smtClean="0"/>
              <a:t> </a:t>
            </a:r>
            <a:r>
              <a:rPr lang="en-US" sz="2400" dirty="0" err="1" smtClean="0"/>
              <a:t>dan</a:t>
            </a:r>
            <a:r>
              <a:rPr lang="en-US" sz="2400" dirty="0" smtClean="0"/>
              <a:t> </a:t>
            </a:r>
            <a:r>
              <a:rPr lang="en-US" sz="2400" dirty="0" err="1" smtClean="0"/>
              <a:t>Maksimal</a:t>
            </a:r>
            <a:r>
              <a:rPr lang="en-US" sz="2400" dirty="0" smtClean="0"/>
              <a:t> 15 </a:t>
            </a:r>
            <a:r>
              <a:rPr lang="en-US" sz="2400" dirty="0" err="1" smtClean="0"/>
              <a:t>Tahun</a:t>
            </a:r>
            <a:r>
              <a:rPr lang="en-US" sz="2400" dirty="0" smtClean="0"/>
              <a:t>, </a:t>
            </a:r>
            <a:r>
              <a:rPr lang="en-US" sz="2400" b="1" dirty="0" err="1" smtClean="0"/>
              <a:t>Namun</a:t>
            </a:r>
            <a:r>
              <a:rPr lang="en-US" sz="2400" b="1" dirty="0" smtClean="0"/>
              <a:t> </a:t>
            </a:r>
            <a:r>
              <a:rPr lang="en-US" sz="2400" b="1" dirty="0" err="1" smtClean="0"/>
              <a:t>Jika</a:t>
            </a:r>
            <a:r>
              <a:rPr lang="en-US" sz="2400" b="1" dirty="0" smtClean="0"/>
              <a:t> </a:t>
            </a:r>
            <a:r>
              <a:rPr lang="en-US" sz="2400" b="1" dirty="0" err="1" smtClean="0"/>
              <a:t>Korban</a:t>
            </a:r>
            <a:r>
              <a:rPr lang="en-US" sz="2400" b="1" dirty="0" smtClean="0"/>
              <a:t> </a:t>
            </a:r>
            <a:r>
              <a:rPr lang="en-US" sz="2400" b="1" dirty="0" err="1" smtClean="0"/>
              <a:t>Perdagangan</a:t>
            </a:r>
            <a:r>
              <a:rPr lang="en-US" sz="2400" b="1" dirty="0" smtClean="0"/>
              <a:t> Orang </a:t>
            </a:r>
            <a:r>
              <a:rPr lang="en-US" sz="2400" b="1" dirty="0" err="1" smtClean="0"/>
              <a:t>ini</a:t>
            </a:r>
            <a:r>
              <a:rPr lang="en-US" sz="2400" b="1" dirty="0" smtClean="0"/>
              <a:t> </a:t>
            </a:r>
            <a:r>
              <a:rPr lang="en-US" sz="2400" b="1" dirty="0" err="1" smtClean="0"/>
              <a:t>adalah</a:t>
            </a:r>
            <a:r>
              <a:rPr lang="en-US" sz="2400" b="1" dirty="0" smtClean="0"/>
              <a:t> </a:t>
            </a:r>
            <a:r>
              <a:rPr lang="en-US" sz="2400" b="1" dirty="0" err="1" smtClean="0"/>
              <a:t>Anak</a:t>
            </a:r>
            <a:r>
              <a:rPr lang="en-US" sz="2400" b="1" dirty="0" smtClean="0"/>
              <a:t> </a:t>
            </a:r>
            <a:r>
              <a:rPr lang="en-US" sz="2400" b="1" dirty="0" err="1" smtClean="0"/>
              <a:t>Ancaman</a:t>
            </a:r>
            <a:r>
              <a:rPr lang="en-US" sz="2400" b="1" dirty="0" smtClean="0"/>
              <a:t> </a:t>
            </a:r>
            <a:r>
              <a:rPr lang="en-US" sz="2400" b="1" dirty="0" err="1" smtClean="0"/>
              <a:t>Maksimal</a:t>
            </a:r>
            <a:r>
              <a:rPr lang="en-US" sz="2400" b="1" dirty="0" smtClean="0"/>
              <a:t> </a:t>
            </a:r>
            <a:r>
              <a:rPr lang="en-US" sz="2400" b="1" dirty="0" err="1" smtClean="0"/>
              <a:t>ditambah</a:t>
            </a:r>
            <a:r>
              <a:rPr lang="en-US" sz="2400" b="1" dirty="0" smtClean="0"/>
              <a:t> 1/3 </a:t>
            </a:r>
            <a:r>
              <a:rPr lang="en-US" sz="2400" b="1" dirty="0" err="1" smtClean="0"/>
              <a:t>atau</a:t>
            </a:r>
            <a:r>
              <a:rPr lang="en-US" sz="2400" b="1" dirty="0" smtClean="0"/>
              <a:t> </a:t>
            </a:r>
            <a:r>
              <a:rPr lang="en-US" sz="2400" b="1" dirty="0" err="1" smtClean="0"/>
              <a:t>menjadi</a:t>
            </a:r>
            <a:r>
              <a:rPr lang="en-US" sz="2400" b="1" dirty="0" smtClean="0"/>
              <a:t> </a:t>
            </a:r>
            <a:r>
              <a:rPr lang="en-US" sz="2400" b="1" dirty="0" err="1" smtClean="0"/>
              <a:t>maksimal</a:t>
            </a:r>
            <a:r>
              <a:rPr lang="en-US" sz="2400" b="1" dirty="0" smtClean="0"/>
              <a:t> 20 </a:t>
            </a:r>
            <a:r>
              <a:rPr lang="en-US" sz="2400" b="1" dirty="0" err="1" smtClean="0"/>
              <a:t>Tahun</a:t>
            </a:r>
            <a:r>
              <a:rPr lang="en-US" sz="2400" b="1" dirty="0"/>
              <a:t> </a:t>
            </a:r>
            <a:r>
              <a:rPr lang="en-US" sz="2400" b="1" dirty="0" err="1" smtClean="0"/>
              <a:t>sebagaimana</a:t>
            </a:r>
            <a:r>
              <a:rPr lang="en-US" sz="2400" b="1" dirty="0" smtClean="0"/>
              <a:t> </a:t>
            </a:r>
            <a:r>
              <a:rPr lang="en-US" sz="2400" b="1" dirty="0" err="1" smtClean="0"/>
              <a:t>diatur</a:t>
            </a:r>
            <a:r>
              <a:rPr lang="en-US" sz="2400" b="1" dirty="0" smtClean="0"/>
              <a:t> </a:t>
            </a:r>
            <a:r>
              <a:rPr lang="en-US" sz="2400" b="1" dirty="0" err="1" smtClean="0"/>
              <a:t>dalam</a:t>
            </a:r>
            <a:r>
              <a:rPr lang="en-US" sz="2400" b="1" dirty="0" smtClean="0"/>
              <a:t> </a:t>
            </a:r>
            <a:r>
              <a:rPr lang="en-US" sz="2400" b="1" dirty="0" err="1" smtClean="0"/>
              <a:t>Pasal</a:t>
            </a:r>
            <a:r>
              <a:rPr lang="en-US" sz="2400" b="1" dirty="0" smtClean="0"/>
              <a:t> 17 UU </a:t>
            </a:r>
            <a:r>
              <a:rPr lang="en-US" sz="2400" b="1" dirty="0" err="1" smtClean="0"/>
              <a:t>ini</a:t>
            </a:r>
            <a:r>
              <a:rPr lang="en-US" sz="2400" b="1" dirty="0" smtClean="0"/>
              <a:t>.</a:t>
            </a:r>
            <a:endParaRPr lang="en-US" sz="2400" b="1" dirty="0"/>
          </a:p>
        </p:txBody>
      </p:sp>
      <p:sp>
        <p:nvSpPr>
          <p:cNvPr id="8" name="Rectangle 7"/>
          <p:cNvSpPr/>
          <p:nvPr/>
        </p:nvSpPr>
        <p:spPr>
          <a:xfrm>
            <a:off x="0" y="3733800"/>
            <a:ext cx="9144000" cy="1323439"/>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algn="just"/>
            <a:r>
              <a:rPr lang="en-US" sz="2000" dirty="0" err="1">
                <a:latin typeface="Georgia" pitchFamily="18" charset="0"/>
              </a:rPr>
              <a:t>Penyidikan</a:t>
            </a:r>
            <a:r>
              <a:rPr lang="en-US" sz="2000" dirty="0">
                <a:latin typeface="Georgia" pitchFamily="18" charset="0"/>
              </a:rPr>
              <a:t>, </a:t>
            </a:r>
            <a:r>
              <a:rPr lang="en-US" sz="2000" dirty="0" err="1">
                <a:latin typeface="Georgia" pitchFamily="18" charset="0"/>
              </a:rPr>
              <a:t>penuntutan</a:t>
            </a:r>
            <a:r>
              <a:rPr lang="en-US" sz="2000" dirty="0">
                <a:latin typeface="Georgia" pitchFamily="18" charset="0"/>
              </a:rPr>
              <a:t>, </a:t>
            </a:r>
            <a:r>
              <a:rPr lang="en-US" sz="2000" dirty="0" err="1">
                <a:latin typeface="Georgia" pitchFamily="18" charset="0"/>
              </a:rPr>
              <a:t>dan</a:t>
            </a:r>
            <a:r>
              <a:rPr lang="en-US" sz="2000" dirty="0">
                <a:latin typeface="Georgia" pitchFamily="18" charset="0"/>
              </a:rPr>
              <a:t> </a:t>
            </a:r>
            <a:r>
              <a:rPr lang="en-US" sz="2000" dirty="0" err="1">
                <a:latin typeface="Georgia" pitchFamily="18" charset="0"/>
              </a:rPr>
              <a:t>pemeriksaan</a:t>
            </a:r>
            <a:r>
              <a:rPr lang="en-US" sz="2000" dirty="0">
                <a:latin typeface="Georgia" pitchFamily="18" charset="0"/>
              </a:rPr>
              <a:t> di </a:t>
            </a:r>
            <a:r>
              <a:rPr lang="en-US" sz="2000" dirty="0" err="1">
                <a:latin typeface="Georgia" pitchFamily="18" charset="0"/>
              </a:rPr>
              <a:t>sidang</a:t>
            </a:r>
            <a:r>
              <a:rPr lang="en-US" sz="2000" dirty="0">
                <a:latin typeface="Georgia" pitchFamily="18" charset="0"/>
              </a:rPr>
              <a:t> </a:t>
            </a:r>
            <a:r>
              <a:rPr lang="en-US" sz="2000" dirty="0" err="1" smtClean="0">
                <a:latin typeface="Georgia" pitchFamily="18" charset="0"/>
              </a:rPr>
              <a:t>pengadilan</a:t>
            </a:r>
            <a:r>
              <a:rPr lang="en-US" sz="2000" dirty="0" smtClean="0">
                <a:latin typeface="Georgia" pitchFamily="18" charset="0"/>
              </a:rPr>
              <a:t> </a:t>
            </a:r>
            <a:r>
              <a:rPr lang="en-US" sz="2000" dirty="0" err="1" smtClean="0">
                <a:latin typeface="Georgia" pitchFamily="18" charset="0"/>
              </a:rPr>
              <a:t>terhadap</a:t>
            </a:r>
            <a:r>
              <a:rPr lang="en-US" sz="2000" dirty="0" smtClean="0">
                <a:latin typeface="Georgia" pitchFamily="18" charset="0"/>
              </a:rPr>
              <a:t> </a:t>
            </a:r>
            <a:r>
              <a:rPr lang="en-US" sz="2000" b="1" dirty="0" err="1">
                <a:latin typeface="Georgia" pitchFamily="18" charset="0"/>
              </a:rPr>
              <a:t>saksi</a:t>
            </a:r>
            <a:r>
              <a:rPr lang="en-US" sz="2000" b="1" dirty="0">
                <a:latin typeface="Georgia" pitchFamily="18" charset="0"/>
              </a:rPr>
              <a:t> </a:t>
            </a:r>
            <a:r>
              <a:rPr lang="en-US" sz="2000" b="1" dirty="0" err="1">
                <a:latin typeface="Georgia" pitchFamily="18" charset="0"/>
              </a:rPr>
              <a:t>dan</a:t>
            </a:r>
            <a:r>
              <a:rPr lang="en-US" sz="2000" b="1" dirty="0">
                <a:latin typeface="Georgia" pitchFamily="18" charset="0"/>
              </a:rPr>
              <a:t>/</a:t>
            </a:r>
            <a:r>
              <a:rPr lang="en-US" sz="2000" b="1" dirty="0" err="1">
                <a:latin typeface="Georgia" pitchFamily="18" charset="0"/>
              </a:rPr>
              <a:t>atau</a:t>
            </a:r>
            <a:r>
              <a:rPr lang="en-US" sz="2000" b="1" dirty="0">
                <a:latin typeface="Georgia" pitchFamily="18" charset="0"/>
              </a:rPr>
              <a:t> </a:t>
            </a:r>
            <a:r>
              <a:rPr lang="en-US" sz="2000" b="1" dirty="0" err="1">
                <a:latin typeface="Georgia" pitchFamily="18" charset="0"/>
              </a:rPr>
              <a:t>korban</a:t>
            </a:r>
            <a:r>
              <a:rPr lang="en-US" sz="2000" b="1" dirty="0">
                <a:latin typeface="Georgia" pitchFamily="18" charset="0"/>
              </a:rPr>
              <a:t> </a:t>
            </a:r>
            <a:r>
              <a:rPr lang="en-US" sz="2000" b="1" dirty="0" err="1">
                <a:latin typeface="Georgia" pitchFamily="18" charset="0"/>
              </a:rPr>
              <a:t>anak</a:t>
            </a:r>
            <a:r>
              <a:rPr lang="en-US" sz="2000" b="1" dirty="0">
                <a:latin typeface="Georgia" pitchFamily="18" charset="0"/>
              </a:rPr>
              <a:t> </a:t>
            </a:r>
            <a:r>
              <a:rPr lang="en-US" sz="2000" b="1" dirty="0" err="1">
                <a:latin typeface="Georgia" pitchFamily="18" charset="0"/>
              </a:rPr>
              <a:t>dilakukan</a:t>
            </a:r>
            <a:r>
              <a:rPr lang="en-US" sz="2000" b="1" dirty="0">
                <a:latin typeface="Georgia" pitchFamily="18" charset="0"/>
              </a:rPr>
              <a:t> </a:t>
            </a:r>
            <a:r>
              <a:rPr lang="en-US" sz="2000" b="1" dirty="0" err="1" smtClean="0">
                <a:latin typeface="Georgia" pitchFamily="18" charset="0"/>
              </a:rPr>
              <a:t>dengan</a:t>
            </a:r>
            <a:r>
              <a:rPr lang="en-US" sz="2000" b="1" dirty="0" smtClean="0">
                <a:latin typeface="Georgia" pitchFamily="18" charset="0"/>
              </a:rPr>
              <a:t> </a:t>
            </a:r>
            <a:r>
              <a:rPr lang="en-US" sz="2000" b="1" dirty="0" err="1" smtClean="0">
                <a:latin typeface="Georgia" pitchFamily="18" charset="0"/>
              </a:rPr>
              <a:t>memperhatikan</a:t>
            </a:r>
            <a:r>
              <a:rPr lang="en-US" sz="2000" b="1" dirty="0" smtClean="0">
                <a:latin typeface="Georgia" pitchFamily="18" charset="0"/>
              </a:rPr>
              <a:t> </a:t>
            </a:r>
            <a:r>
              <a:rPr lang="en-US" sz="2000" b="1" dirty="0" err="1">
                <a:latin typeface="Georgia" pitchFamily="18" charset="0"/>
              </a:rPr>
              <a:t>kepentingan</a:t>
            </a:r>
            <a:r>
              <a:rPr lang="en-US" sz="2000" b="1" dirty="0">
                <a:latin typeface="Georgia" pitchFamily="18" charset="0"/>
              </a:rPr>
              <a:t> yang </a:t>
            </a:r>
            <a:r>
              <a:rPr lang="en-US" sz="2000" b="1" dirty="0" err="1">
                <a:latin typeface="Georgia" pitchFamily="18" charset="0"/>
              </a:rPr>
              <a:t>terbaik</a:t>
            </a:r>
            <a:r>
              <a:rPr lang="en-US" sz="2000" b="1" dirty="0">
                <a:latin typeface="Georgia" pitchFamily="18" charset="0"/>
              </a:rPr>
              <a:t> </a:t>
            </a:r>
            <a:r>
              <a:rPr lang="en-US" sz="2000" b="1" dirty="0" err="1">
                <a:latin typeface="Georgia" pitchFamily="18" charset="0"/>
              </a:rPr>
              <a:t>bagi</a:t>
            </a:r>
            <a:r>
              <a:rPr lang="en-US" sz="2000" b="1" dirty="0">
                <a:latin typeface="Georgia" pitchFamily="18" charset="0"/>
              </a:rPr>
              <a:t> </a:t>
            </a:r>
            <a:r>
              <a:rPr lang="en-US" sz="2000" b="1" dirty="0" err="1">
                <a:latin typeface="Georgia" pitchFamily="18" charset="0"/>
              </a:rPr>
              <a:t>anak</a:t>
            </a:r>
            <a:r>
              <a:rPr lang="en-US" sz="2000" b="1" dirty="0">
                <a:latin typeface="Georgia" pitchFamily="18" charset="0"/>
              </a:rPr>
              <a:t> </a:t>
            </a:r>
            <a:r>
              <a:rPr lang="en-US" sz="2000" b="1" dirty="0" err="1">
                <a:latin typeface="Georgia" pitchFamily="18" charset="0"/>
              </a:rPr>
              <a:t>dengan</a:t>
            </a:r>
            <a:r>
              <a:rPr lang="en-US" sz="2000" b="1" dirty="0">
                <a:latin typeface="Georgia" pitchFamily="18" charset="0"/>
              </a:rPr>
              <a:t> </a:t>
            </a:r>
            <a:r>
              <a:rPr lang="en-US" sz="2000" b="1" dirty="0" err="1" smtClean="0">
                <a:latin typeface="Georgia" pitchFamily="18" charset="0"/>
              </a:rPr>
              <a:t>tidak</a:t>
            </a:r>
            <a:r>
              <a:rPr lang="en-US" sz="2000" b="1" dirty="0" smtClean="0">
                <a:latin typeface="Georgia" pitchFamily="18" charset="0"/>
              </a:rPr>
              <a:t> </a:t>
            </a:r>
            <a:r>
              <a:rPr lang="en-US" sz="2000" b="1" dirty="0" err="1" smtClean="0">
                <a:latin typeface="Georgia" pitchFamily="18" charset="0"/>
              </a:rPr>
              <a:t>memakai</a:t>
            </a:r>
            <a:r>
              <a:rPr lang="en-US" sz="2000" b="1" dirty="0" smtClean="0">
                <a:latin typeface="Georgia" pitchFamily="18" charset="0"/>
              </a:rPr>
              <a:t> </a:t>
            </a:r>
            <a:r>
              <a:rPr lang="en-US" sz="2000" b="1" dirty="0">
                <a:latin typeface="Georgia" pitchFamily="18" charset="0"/>
              </a:rPr>
              <a:t>toga </a:t>
            </a:r>
            <a:r>
              <a:rPr lang="en-US" sz="2000" b="1" dirty="0" err="1">
                <a:latin typeface="Georgia" pitchFamily="18" charset="0"/>
              </a:rPr>
              <a:t>atau</a:t>
            </a:r>
            <a:r>
              <a:rPr lang="en-US" sz="2000" b="1" dirty="0">
                <a:latin typeface="Georgia" pitchFamily="18" charset="0"/>
              </a:rPr>
              <a:t> </a:t>
            </a:r>
            <a:r>
              <a:rPr lang="en-US" sz="2000" b="1" dirty="0" err="1">
                <a:latin typeface="Georgia" pitchFamily="18" charset="0"/>
              </a:rPr>
              <a:t>pakaian</a:t>
            </a:r>
            <a:r>
              <a:rPr lang="en-US" sz="2000" b="1" dirty="0">
                <a:latin typeface="Georgia" pitchFamily="18" charset="0"/>
              </a:rPr>
              <a:t> </a:t>
            </a:r>
            <a:r>
              <a:rPr lang="en-US" sz="2000" b="1" dirty="0" err="1">
                <a:latin typeface="Georgia" pitchFamily="18" charset="0"/>
              </a:rPr>
              <a:t>dinas</a:t>
            </a:r>
            <a:r>
              <a:rPr lang="en-US" sz="2000" b="1" dirty="0">
                <a:latin typeface="Georgia" pitchFamily="18" charset="0"/>
              </a:rPr>
              <a:t>.</a:t>
            </a:r>
          </a:p>
        </p:txBody>
      </p:sp>
    </p:spTree>
    <p:extLst>
      <p:ext uri="{BB962C8B-B14F-4D97-AF65-F5344CB8AC3E}">
        <p14:creationId xmlns:p14="http://schemas.microsoft.com/office/powerpoint/2010/main" val="281542481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4514" y="0"/>
            <a:ext cx="9144000" cy="830997"/>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ctr">
              <a:defRPr/>
            </a:pPr>
            <a:r>
              <a:rPr lang="en-US" sz="2400" b="1" kern="0" dirty="0" err="1" smtClean="0">
                <a:solidFill>
                  <a:schemeClr val="tx1"/>
                </a:solidFill>
                <a:effectLst>
                  <a:outerShdw blurRad="38100" dist="38100" dir="2700000" algn="tl">
                    <a:srgbClr val="000000">
                      <a:alpha val="43137"/>
                    </a:srgbClr>
                  </a:outerShdw>
                </a:effectLst>
                <a:latin typeface="Copperplate Gothic Bold" pitchFamily="34" charset="0"/>
                <a:ea typeface="+mj-ea"/>
                <a:cs typeface="+mj-cs"/>
              </a:rPr>
              <a:t>Undang-Undang</a:t>
            </a:r>
            <a:r>
              <a:rPr lang="en-US" sz="2400" b="1" kern="0" dirty="0" smtClean="0">
                <a:solidFill>
                  <a:schemeClr val="tx1"/>
                </a:solidFill>
                <a:effectLst>
                  <a:outerShdw blurRad="38100" dist="38100" dir="2700000" algn="tl">
                    <a:srgbClr val="000000">
                      <a:alpha val="43137"/>
                    </a:srgbClr>
                  </a:outerShdw>
                </a:effectLst>
                <a:latin typeface="Copperplate Gothic Bold" pitchFamily="34" charset="0"/>
                <a:ea typeface="+mj-ea"/>
                <a:cs typeface="+mj-cs"/>
              </a:rPr>
              <a:t> </a:t>
            </a:r>
            <a:r>
              <a:rPr lang="en-US" sz="2400" b="1" kern="0" dirty="0" err="1" smtClean="0">
                <a:solidFill>
                  <a:schemeClr val="tx1"/>
                </a:solidFill>
                <a:effectLst>
                  <a:outerShdw blurRad="38100" dist="38100" dir="2700000" algn="tl">
                    <a:srgbClr val="000000">
                      <a:alpha val="43137"/>
                    </a:srgbClr>
                  </a:outerShdw>
                </a:effectLst>
                <a:latin typeface="Copperplate Gothic Bold" pitchFamily="34" charset="0"/>
                <a:ea typeface="+mj-ea"/>
                <a:cs typeface="+mj-cs"/>
              </a:rPr>
              <a:t>Nomor</a:t>
            </a:r>
            <a:r>
              <a:rPr lang="en-US" sz="2400" b="1" kern="0" dirty="0" smtClean="0">
                <a:solidFill>
                  <a:schemeClr val="tx1"/>
                </a:solidFill>
                <a:effectLst>
                  <a:outerShdw blurRad="38100" dist="38100" dir="2700000" algn="tl">
                    <a:srgbClr val="000000">
                      <a:alpha val="43137"/>
                    </a:srgbClr>
                  </a:outerShdw>
                </a:effectLst>
                <a:latin typeface="Copperplate Gothic Bold" pitchFamily="34" charset="0"/>
                <a:ea typeface="+mj-ea"/>
                <a:cs typeface="+mj-cs"/>
              </a:rPr>
              <a:t> 44 </a:t>
            </a:r>
            <a:r>
              <a:rPr lang="en-US" sz="2400" b="1" kern="0" dirty="0" err="1" smtClean="0">
                <a:solidFill>
                  <a:schemeClr val="tx1"/>
                </a:solidFill>
                <a:effectLst>
                  <a:outerShdw blurRad="38100" dist="38100" dir="2700000" algn="tl">
                    <a:srgbClr val="000000">
                      <a:alpha val="43137"/>
                    </a:srgbClr>
                  </a:outerShdw>
                </a:effectLst>
                <a:latin typeface="Copperplate Gothic Bold" pitchFamily="34" charset="0"/>
                <a:ea typeface="+mj-ea"/>
                <a:cs typeface="+mj-cs"/>
              </a:rPr>
              <a:t>tahun</a:t>
            </a:r>
            <a:r>
              <a:rPr lang="en-US" sz="2400" b="1" kern="0" dirty="0" smtClean="0">
                <a:solidFill>
                  <a:schemeClr val="tx1"/>
                </a:solidFill>
                <a:effectLst>
                  <a:outerShdw blurRad="38100" dist="38100" dir="2700000" algn="tl">
                    <a:srgbClr val="000000">
                      <a:alpha val="43137"/>
                    </a:srgbClr>
                  </a:outerShdw>
                </a:effectLst>
                <a:latin typeface="Copperplate Gothic Bold" pitchFamily="34" charset="0"/>
                <a:ea typeface="+mj-ea"/>
                <a:cs typeface="+mj-cs"/>
              </a:rPr>
              <a:t> 2008  TENTANG PORNOGRAFI</a:t>
            </a:r>
            <a:endParaRPr lang="en-US" sz="2400" b="1" kern="0" dirty="0">
              <a:solidFill>
                <a:schemeClr val="tx1"/>
              </a:solidFill>
              <a:effectLst>
                <a:outerShdw blurRad="38100" dist="38100" dir="2700000" algn="tl">
                  <a:srgbClr val="000000">
                    <a:alpha val="43137"/>
                  </a:srgbClr>
                </a:outerShdw>
              </a:effectLst>
              <a:latin typeface="Copperplate Gothic Bold" pitchFamily="34" charset="0"/>
              <a:ea typeface="+mj-ea"/>
              <a:cs typeface="+mj-cs"/>
            </a:endParaRPr>
          </a:p>
        </p:txBody>
      </p:sp>
      <p:sp>
        <p:nvSpPr>
          <p:cNvPr id="5" name="Rectangle 4"/>
          <p:cNvSpPr/>
          <p:nvPr/>
        </p:nvSpPr>
        <p:spPr>
          <a:xfrm>
            <a:off x="0" y="2438400"/>
            <a:ext cx="9144000" cy="3046988"/>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a:spAutoFit/>
          </a:bodyPr>
          <a:lstStyle/>
          <a:p>
            <a:pPr algn="just"/>
            <a:r>
              <a:rPr lang="en-US" sz="2400" dirty="0" err="1" smtClean="0">
                <a:solidFill>
                  <a:schemeClr val="tx1"/>
                </a:solidFill>
                <a:latin typeface="+mj-lt"/>
              </a:rPr>
              <a:t>Dalam</a:t>
            </a:r>
            <a:r>
              <a:rPr lang="en-US" sz="2400" dirty="0" smtClean="0">
                <a:solidFill>
                  <a:schemeClr val="tx1"/>
                </a:solidFill>
                <a:latin typeface="+mj-lt"/>
              </a:rPr>
              <a:t> </a:t>
            </a:r>
            <a:r>
              <a:rPr lang="en-US" sz="2400" dirty="0" err="1" smtClean="0">
                <a:solidFill>
                  <a:schemeClr val="tx1"/>
                </a:solidFill>
                <a:latin typeface="+mj-lt"/>
              </a:rPr>
              <a:t>Pasal</a:t>
            </a:r>
            <a:r>
              <a:rPr lang="en-US" sz="2400" dirty="0" smtClean="0">
                <a:solidFill>
                  <a:schemeClr val="tx1"/>
                </a:solidFill>
                <a:latin typeface="+mj-lt"/>
              </a:rPr>
              <a:t> 15 </a:t>
            </a:r>
            <a:r>
              <a:rPr lang="en-US" sz="2400" dirty="0" err="1" smtClean="0">
                <a:solidFill>
                  <a:schemeClr val="tx1"/>
                </a:solidFill>
                <a:latin typeface="+mj-lt"/>
              </a:rPr>
              <a:t>dan</a:t>
            </a:r>
            <a:r>
              <a:rPr lang="en-US" sz="2400" dirty="0" smtClean="0">
                <a:solidFill>
                  <a:schemeClr val="tx1"/>
                </a:solidFill>
                <a:latin typeface="+mj-lt"/>
              </a:rPr>
              <a:t> 16 </a:t>
            </a:r>
            <a:r>
              <a:rPr lang="en-US" sz="2400" dirty="0" err="1" smtClean="0">
                <a:solidFill>
                  <a:schemeClr val="tx1"/>
                </a:solidFill>
                <a:latin typeface="+mj-lt"/>
              </a:rPr>
              <a:t>disebutkan</a:t>
            </a:r>
            <a:r>
              <a:rPr lang="en-US" sz="2400" dirty="0" smtClean="0">
                <a:solidFill>
                  <a:schemeClr val="tx1"/>
                </a:solidFill>
                <a:latin typeface="+mj-lt"/>
              </a:rPr>
              <a:t> </a:t>
            </a:r>
            <a:r>
              <a:rPr lang="en-US" sz="2400" dirty="0" err="1" smtClean="0">
                <a:solidFill>
                  <a:schemeClr val="tx1"/>
                </a:solidFill>
                <a:latin typeface="+mj-lt"/>
              </a:rPr>
              <a:t>bahwa</a:t>
            </a:r>
            <a:r>
              <a:rPr lang="en-US" sz="2400" dirty="0" smtClean="0">
                <a:solidFill>
                  <a:schemeClr val="tx1"/>
                </a:solidFill>
                <a:latin typeface="+mj-lt"/>
              </a:rPr>
              <a:t> </a:t>
            </a:r>
            <a:r>
              <a:rPr lang="en-US" sz="2400" b="1" dirty="0" err="1" smtClean="0">
                <a:solidFill>
                  <a:schemeClr val="tx1"/>
                </a:solidFill>
                <a:latin typeface="+mj-lt"/>
              </a:rPr>
              <a:t>Setiap</a:t>
            </a:r>
            <a:r>
              <a:rPr lang="en-US" sz="2400" b="1" dirty="0" smtClean="0">
                <a:solidFill>
                  <a:schemeClr val="tx1"/>
                </a:solidFill>
                <a:latin typeface="+mj-lt"/>
              </a:rPr>
              <a:t> </a:t>
            </a:r>
            <a:r>
              <a:rPr lang="en-US" sz="2400" b="1" dirty="0">
                <a:solidFill>
                  <a:schemeClr val="tx1"/>
                </a:solidFill>
                <a:latin typeface="+mj-lt"/>
              </a:rPr>
              <a:t>orang </a:t>
            </a:r>
            <a:r>
              <a:rPr lang="en-US" sz="2400" b="1" dirty="0" err="1">
                <a:solidFill>
                  <a:schemeClr val="tx1"/>
                </a:solidFill>
                <a:latin typeface="+mj-lt"/>
              </a:rPr>
              <a:t>berkewajiban</a:t>
            </a:r>
            <a:r>
              <a:rPr lang="en-US" sz="2400" b="1" dirty="0">
                <a:solidFill>
                  <a:schemeClr val="tx1"/>
                </a:solidFill>
                <a:latin typeface="+mj-lt"/>
              </a:rPr>
              <a:t> </a:t>
            </a:r>
            <a:r>
              <a:rPr lang="en-US" sz="2400" b="1" dirty="0" err="1">
                <a:solidFill>
                  <a:schemeClr val="tx1"/>
                </a:solidFill>
                <a:latin typeface="+mj-lt"/>
              </a:rPr>
              <a:t>melindungi</a:t>
            </a:r>
            <a:r>
              <a:rPr lang="en-US" sz="2400" b="1" dirty="0">
                <a:solidFill>
                  <a:schemeClr val="tx1"/>
                </a:solidFill>
                <a:latin typeface="+mj-lt"/>
              </a:rPr>
              <a:t> </a:t>
            </a:r>
            <a:r>
              <a:rPr lang="en-US" sz="2400" b="1" dirty="0" err="1">
                <a:solidFill>
                  <a:schemeClr val="tx1"/>
                </a:solidFill>
                <a:latin typeface="+mj-lt"/>
              </a:rPr>
              <a:t>anak</a:t>
            </a:r>
            <a:r>
              <a:rPr lang="en-US" sz="2400" dirty="0">
                <a:solidFill>
                  <a:schemeClr val="tx1"/>
                </a:solidFill>
                <a:latin typeface="+mj-lt"/>
              </a:rPr>
              <a:t> </a:t>
            </a:r>
            <a:r>
              <a:rPr lang="en-US" sz="2400" dirty="0" err="1">
                <a:solidFill>
                  <a:schemeClr val="tx1"/>
                </a:solidFill>
                <a:latin typeface="+mj-lt"/>
              </a:rPr>
              <a:t>dari</a:t>
            </a:r>
            <a:r>
              <a:rPr lang="en-US" sz="2400" dirty="0">
                <a:solidFill>
                  <a:schemeClr val="tx1"/>
                </a:solidFill>
                <a:latin typeface="+mj-lt"/>
              </a:rPr>
              <a:t> </a:t>
            </a:r>
            <a:r>
              <a:rPr lang="en-US" sz="2400" dirty="0" err="1">
                <a:solidFill>
                  <a:schemeClr val="tx1"/>
                </a:solidFill>
                <a:latin typeface="+mj-lt"/>
              </a:rPr>
              <a:t>pengaruh</a:t>
            </a:r>
            <a:r>
              <a:rPr lang="en-US" sz="2400" dirty="0">
                <a:solidFill>
                  <a:schemeClr val="tx1"/>
                </a:solidFill>
                <a:latin typeface="+mj-lt"/>
              </a:rPr>
              <a:t> </a:t>
            </a:r>
            <a:r>
              <a:rPr lang="en-US" sz="2400" dirty="0" err="1">
                <a:solidFill>
                  <a:schemeClr val="tx1"/>
                </a:solidFill>
                <a:latin typeface="+mj-lt"/>
              </a:rPr>
              <a:t>pornografi</a:t>
            </a:r>
            <a:r>
              <a:rPr lang="en-US" sz="2400" dirty="0">
                <a:solidFill>
                  <a:schemeClr val="tx1"/>
                </a:solidFill>
                <a:latin typeface="+mj-lt"/>
              </a:rPr>
              <a:t> </a:t>
            </a:r>
            <a:r>
              <a:rPr lang="en-US" sz="2400" dirty="0" err="1">
                <a:solidFill>
                  <a:schemeClr val="tx1"/>
                </a:solidFill>
                <a:latin typeface="+mj-lt"/>
              </a:rPr>
              <a:t>dan</a:t>
            </a:r>
            <a:r>
              <a:rPr lang="en-US" sz="2400" dirty="0">
                <a:solidFill>
                  <a:schemeClr val="tx1"/>
                </a:solidFill>
                <a:latin typeface="+mj-lt"/>
              </a:rPr>
              <a:t> </a:t>
            </a:r>
            <a:r>
              <a:rPr lang="en-US" sz="2400" b="1" dirty="0" err="1">
                <a:solidFill>
                  <a:schemeClr val="tx1"/>
                </a:solidFill>
                <a:latin typeface="+mj-lt"/>
              </a:rPr>
              <a:t>mencegah</a:t>
            </a:r>
            <a:r>
              <a:rPr lang="en-US" sz="2400" b="1" dirty="0">
                <a:solidFill>
                  <a:schemeClr val="tx1"/>
                </a:solidFill>
                <a:latin typeface="+mj-lt"/>
              </a:rPr>
              <a:t> </a:t>
            </a:r>
            <a:r>
              <a:rPr lang="en-US" sz="2400" b="1" dirty="0" err="1">
                <a:solidFill>
                  <a:schemeClr val="tx1"/>
                </a:solidFill>
                <a:latin typeface="+mj-lt"/>
              </a:rPr>
              <a:t>akses</a:t>
            </a:r>
            <a:r>
              <a:rPr lang="en-US" sz="2400" b="1" dirty="0">
                <a:solidFill>
                  <a:schemeClr val="tx1"/>
                </a:solidFill>
                <a:latin typeface="+mj-lt"/>
              </a:rPr>
              <a:t> </a:t>
            </a:r>
            <a:r>
              <a:rPr lang="en-US" sz="2400" b="1" dirty="0" err="1">
                <a:solidFill>
                  <a:schemeClr val="tx1"/>
                </a:solidFill>
                <a:latin typeface="+mj-lt"/>
              </a:rPr>
              <a:t>anak</a:t>
            </a:r>
            <a:r>
              <a:rPr lang="en-US" sz="2400" b="1" dirty="0">
                <a:solidFill>
                  <a:schemeClr val="tx1"/>
                </a:solidFill>
                <a:latin typeface="+mj-lt"/>
              </a:rPr>
              <a:t> </a:t>
            </a:r>
            <a:r>
              <a:rPr lang="en-US" sz="2400" dirty="0" err="1">
                <a:solidFill>
                  <a:schemeClr val="tx1"/>
                </a:solidFill>
                <a:latin typeface="+mj-lt"/>
              </a:rPr>
              <a:t>terhadap</a:t>
            </a:r>
            <a:r>
              <a:rPr lang="en-US" sz="2400" dirty="0">
                <a:solidFill>
                  <a:schemeClr val="tx1"/>
                </a:solidFill>
                <a:latin typeface="+mj-lt"/>
              </a:rPr>
              <a:t> </a:t>
            </a:r>
            <a:r>
              <a:rPr lang="en-US" sz="2400" dirty="0" err="1">
                <a:solidFill>
                  <a:schemeClr val="tx1"/>
                </a:solidFill>
                <a:latin typeface="+mj-lt"/>
              </a:rPr>
              <a:t>informasi</a:t>
            </a:r>
            <a:r>
              <a:rPr lang="en-US" sz="2400" dirty="0">
                <a:solidFill>
                  <a:schemeClr val="tx1"/>
                </a:solidFill>
                <a:latin typeface="+mj-lt"/>
              </a:rPr>
              <a:t> </a:t>
            </a:r>
            <a:r>
              <a:rPr lang="en-US" sz="2400" dirty="0" err="1">
                <a:solidFill>
                  <a:schemeClr val="tx1"/>
                </a:solidFill>
                <a:latin typeface="+mj-lt"/>
              </a:rPr>
              <a:t>pornografi</a:t>
            </a:r>
            <a:r>
              <a:rPr lang="en-US" sz="2400" dirty="0">
                <a:solidFill>
                  <a:schemeClr val="tx1"/>
                </a:solidFill>
                <a:latin typeface="+mj-lt"/>
              </a:rPr>
              <a:t>, </a:t>
            </a:r>
            <a:r>
              <a:rPr lang="en-US" sz="2400" b="1" dirty="0" err="1">
                <a:solidFill>
                  <a:schemeClr val="tx1"/>
                </a:solidFill>
                <a:latin typeface="+mj-lt"/>
              </a:rPr>
              <a:t>dan</a:t>
            </a:r>
            <a:r>
              <a:rPr lang="en-US" sz="2400" b="1" dirty="0">
                <a:solidFill>
                  <a:schemeClr val="tx1"/>
                </a:solidFill>
                <a:latin typeface="+mj-lt"/>
              </a:rPr>
              <a:t> </a:t>
            </a:r>
            <a:r>
              <a:rPr lang="en-US" sz="2400" b="1" dirty="0" err="1">
                <a:solidFill>
                  <a:schemeClr val="tx1"/>
                </a:solidFill>
                <a:latin typeface="+mj-lt"/>
              </a:rPr>
              <a:t>juga</a:t>
            </a:r>
            <a:r>
              <a:rPr lang="en-US" sz="2400" b="1" dirty="0">
                <a:solidFill>
                  <a:schemeClr val="tx1"/>
                </a:solidFill>
                <a:latin typeface="+mj-lt"/>
              </a:rPr>
              <a:t> </a:t>
            </a:r>
            <a:r>
              <a:rPr lang="en-US" sz="2400" dirty="0" err="1">
                <a:solidFill>
                  <a:schemeClr val="tx1"/>
                </a:solidFill>
                <a:latin typeface="+mj-lt"/>
              </a:rPr>
              <a:t>Pemerintah</a:t>
            </a:r>
            <a:r>
              <a:rPr lang="en-US" sz="2400" dirty="0">
                <a:solidFill>
                  <a:schemeClr val="tx1"/>
                </a:solidFill>
                <a:latin typeface="+mj-lt"/>
              </a:rPr>
              <a:t>, </a:t>
            </a:r>
            <a:r>
              <a:rPr lang="en-US" sz="2400" dirty="0" err="1">
                <a:solidFill>
                  <a:schemeClr val="tx1"/>
                </a:solidFill>
                <a:latin typeface="+mj-lt"/>
              </a:rPr>
              <a:t>lembaga</a:t>
            </a:r>
            <a:r>
              <a:rPr lang="en-US" sz="2400" dirty="0">
                <a:solidFill>
                  <a:schemeClr val="tx1"/>
                </a:solidFill>
                <a:latin typeface="+mj-lt"/>
              </a:rPr>
              <a:t> </a:t>
            </a:r>
            <a:r>
              <a:rPr lang="en-US" sz="2400" dirty="0" err="1">
                <a:solidFill>
                  <a:schemeClr val="tx1"/>
                </a:solidFill>
                <a:latin typeface="+mj-lt"/>
              </a:rPr>
              <a:t>sosial</a:t>
            </a:r>
            <a:r>
              <a:rPr lang="en-US" sz="2400" dirty="0">
                <a:solidFill>
                  <a:schemeClr val="tx1"/>
                </a:solidFill>
                <a:latin typeface="+mj-lt"/>
              </a:rPr>
              <a:t>, </a:t>
            </a:r>
            <a:r>
              <a:rPr lang="en-US" sz="2400" dirty="0" err="1">
                <a:solidFill>
                  <a:schemeClr val="tx1"/>
                </a:solidFill>
                <a:latin typeface="+mj-lt"/>
              </a:rPr>
              <a:t>lembaga</a:t>
            </a:r>
            <a:r>
              <a:rPr lang="en-US" sz="2400" dirty="0">
                <a:solidFill>
                  <a:schemeClr val="tx1"/>
                </a:solidFill>
                <a:latin typeface="+mj-lt"/>
              </a:rPr>
              <a:t> </a:t>
            </a:r>
            <a:r>
              <a:rPr lang="en-US" sz="2400" dirty="0" err="1">
                <a:solidFill>
                  <a:schemeClr val="tx1"/>
                </a:solidFill>
                <a:latin typeface="+mj-lt"/>
              </a:rPr>
              <a:t>pendidikan</a:t>
            </a:r>
            <a:r>
              <a:rPr lang="en-US" sz="2400" dirty="0">
                <a:solidFill>
                  <a:schemeClr val="tx1"/>
                </a:solidFill>
                <a:latin typeface="+mj-lt"/>
              </a:rPr>
              <a:t>, </a:t>
            </a:r>
            <a:r>
              <a:rPr lang="en-US" sz="2400" dirty="0" err="1" smtClean="0">
                <a:solidFill>
                  <a:schemeClr val="tx1"/>
                </a:solidFill>
                <a:latin typeface="+mj-lt"/>
              </a:rPr>
              <a:t>lembaga</a:t>
            </a:r>
            <a:r>
              <a:rPr lang="en-US" sz="2400" dirty="0" smtClean="0">
                <a:solidFill>
                  <a:schemeClr val="tx1"/>
                </a:solidFill>
                <a:latin typeface="+mj-lt"/>
              </a:rPr>
              <a:t> </a:t>
            </a:r>
            <a:r>
              <a:rPr lang="en-US" sz="2400" dirty="0" err="1">
                <a:solidFill>
                  <a:schemeClr val="tx1"/>
                </a:solidFill>
                <a:latin typeface="+mj-lt"/>
              </a:rPr>
              <a:t>keagamaan</a:t>
            </a:r>
            <a:r>
              <a:rPr lang="en-US" sz="2400" dirty="0">
                <a:solidFill>
                  <a:schemeClr val="tx1"/>
                </a:solidFill>
                <a:latin typeface="+mj-lt"/>
              </a:rPr>
              <a:t>, </a:t>
            </a:r>
            <a:r>
              <a:rPr lang="en-US" sz="2400" dirty="0" err="1">
                <a:solidFill>
                  <a:schemeClr val="tx1"/>
                </a:solidFill>
                <a:latin typeface="+mj-lt"/>
              </a:rPr>
              <a:t>keluarga</a:t>
            </a:r>
            <a:r>
              <a:rPr lang="en-US" sz="2400" dirty="0">
                <a:solidFill>
                  <a:schemeClr val="tx1"/>
                </a:solidFill>
                <a:latin typeface="+mj-lt"/>
              </a:rPr>
              <a:t>, </a:t>
            </a:r>
            <a:r>
              <a:rPr lang="en-US" sz="2400" dirty="0" err="1">
                <a:solidFill>
                  <a:schemeClr val="tx1"/>
                </a:solidFill>
                <a:latin typeface="+mj-lt"/>
              </a:rPr>
              <a:t>dan</a:t>
            </a:r>
            <a:r>
              <a:rPr lang="en-US" sz="2400" dirty="0">
                <a:solidFill>
                  <a:schemeClr val="tx1"/>
                </a:solidFill>
                <a:latin typeface="+mj-lt"/>
              </a:rPr>
              <a:t>/</a:t>
            </a:r>
            <a:r>
              <a:rPr lang="en-US" sz="2400" dirty="0" err="1">
                <a:solidFill>
                  <a:schemeClr val="tx1"/>
                </a:solidFill>
                <a:latin typeface="+mj-lt"/>
              </a:rPr>
              <a:t>atau</a:t>
            </a:r>
            <a:r>
              <a:rPr lang="en-US" sz="2400" dirty="0">
                <a:solidFill>
                  <a:schemeClr val="tx1"/>
                </a:solidFill>
                <a:latin typeface="+mj-lt"/>
              </a:rPr>
              <a:t> </a:t>
            </a:r>
            <a:r>
              <a:rPr lang="en-US" sz="2400" dirty="0" err="1">
                <a:solidFill>
                  <a:schemeClr val="tx1"/>
                </a:solidFill>
                <a:latin typeface="+mj-lt"/>
              </a:rPr>
              <a:t>masyarakat</a:t>
            </a:r>
            <a:r>
              <a:rPr lang="en-US" sz="2400" dirty="0">
                <a:solidFill>
                  <a:schemeClr val="tx1"/>
                </a:solidFill>
                <a:latin typeface="+mj-lt"/>
              </a:rPr>
              <a:t> </a:t>
            </a:r>
            <a:r>
              <a:rPr lang="en-US" sz="2400" b="1" dirty="0" err="1" smtClean="0">
                <a:solidFill>
                  <a:schemeClr val="tx1"/>
                </a:solidFill>
                <a:latin typeface="+mj-lt"/>
              </a:rPr>
              <a:t>berkewajiban</a:t>
            </a:r>
            <a:r>
              <a:rPr lang="en-US" sz="2400" dirty="0" smtClean="0">
                <a:solidFill>
                  <a:schemeClr val="tx1"/>
                </a:solidFill>
                <a:latin typeface="+mj-lt"/>
              </a:rPr>
              <a:t> </a:t>
            </a:r>
            <a:r>
              <a:rPr lang="en-US" sz="2400" dirty="0" err="1">
                <a:solidFill>
                  <a:schemeClr val="tx1"/>
                </a:solidFill>
                <a:latin typeface="+mj-lt"/>
              </a:rPr>
              <a:t>memberikan</a:t>
            </a:r>
            <a:r>
              <a:rPr lang="en-US" sz="2400" dirty="0">
                <a:solidFill>
                  <a:schemeClr val="tx1"/>
                </a:solidFill>
                <a:latin typeface="+mj-lt"/>
              </a:rPr>
              <a:t> </a:t>
            </a:r>
            <a:r>
              <a:rPr lang="en-US" sz="2400" dirty="0" err="1">
                <a:solidFill>
                  <a:schemeClr val="tx1"/>
                </a:solidFill>
                <a:latin typeface="+mj-lt"/>
              </a:rPr>
              <a:t>pembinaan</a:t>
            </a:r>
            <a:r>
              <a:rPr lang="en-US" sz="2400" dirty="0">
                <a:solidFill>
                  <a:schemeClr val="tx1"/>
                </a:solidFill>
                <a:latin typeface="+mj-lt"/>
              </a:rPr>
              <a:t>, </a:t>
            </a:r>
            <a:r>
              <a:rPr lang="en-US" sz="2400" dirty="0" err="1">
                <a:solidFill>
                  <a:schemeClr val="tx1"/>
                </a:solidFill>
                <a:latin typeface="+mj-lt"/>
              </a:rPr>
              <a:t>pendampingan</a:t>
            </a:r>
            <a:r>
              <a:rPr lang="en-US" sz="2400" dirty="0">
                <a:solidFill>
                  <a:schemeClr val="tx1"/>
                </a:solidFill>
                <a:latin typeface="+mj-lt"/>
              </a:rPr>
              <a:t>, </a:t>
            </a:r>
            <a:r>
              <a:rPr lang="en-US" sz="2400" dirty="0" err="1" smtClean="0">
                <a:solidFill>
                  <a:schemeClr val="tx1"/>
                </a:solidFill>
                <a:latin typeface="+mj-lt"/>
              </a:rPr>
              <a:t>serta</a:t>
            </a:r>
            <a:r>
              <a:rPr lang="en-US" sz="2400" dirty="0" smtClean="0">
                <a:solidFill>
                  <a:schemeClr val="tx1"/>
                </a:solidFill>
                <a:latin typeface="+mj-lt"/>
              </a:rPr>
              <a:t> </a:t>
            </a:r>
            <a:r>
              <a:rPr lang="en-US" sz="2400" dirty="0" err="1">
                <a:solidFill>
                  <a:schemeClr val="tx1"/>
                </a:solidFill>
                <a:latin typeface="+mj-lt"/>
              </a:rPr>
              <a:t>pemulihan</a:t>
            </a:r>
            <a:r>
              <a:rPr lang="en-US" sz="2400" dirty="0">
                <a:solidFill>
                  <a:schemeClr val="tx1"/>
                </a:solidFill>
                <a:latin typeface="+mj-lt"/>
              </a:rPr>
              <a:t> </a:t>
            </a:r>
            <a:r>
              <a:rPr lang="en-US" sz="2400" dirty="0" err="1">
                <a:solidFill>
                  <a:schemeClr val="tx1"/>
                </a:solidFill>
                <a:latin typeface="+mj-lt"/>
              </a:rPr>
              <a:t>sosial</a:t>
            </a:r>
            <a:r>
              <a:rPr lang="en-US" sz="2400" dirty="0">
                <a:solidFill>
                  <a:schemeClr val="tx1"/>
                </a:solidFill>
                <a:latin typeface="+mj-lt"/>
              </a:rPr>
              <a:t>, </a:t>
            </a:r>
            <a:r>
              <a:rPr lang="en-US" sz="2400" dirty="0" err="1">
                <a:solidFill>
                  <a:schemeClr val="tx1"/>
                </a:solidFill>
                <a:latin typeface="+mj-lt"/>
              </a:rPr>
              <a:t>kesehatan</a:t>
            </a:r>
            <a:r>
              <a:rPr lang="en-US" sz="2400" dirty="0">
                <a:solidFill>
                  <a:schemeClr val="tx1"/>
                </a:solidFill>
                <a:latin typeface="+mj-lt"/>
              </a:rPr>
              <a:t> </a:t>
            </a:r>
            <a:r>
              <a:rPr lang="en-US" sz="2400" dirty="0" err="1">
                <a:solidFill>
                  <a:schemeClr val="tx1"/>
                </a:solidFill>
                <a:latin typeface="+mj-lt"/>
              </a:rPr>
              <a:t>fisik</a:t>
            </a:r>
            <a:r>
              <a:rPr lang="en-US" sz="2400" dirty="0">
                <a:solidFill>
                  <a:schemeClr val="tx1"/>
                </a:solidFill>
                <a:latin typeface="+mj-lt"/>
              </a:rPr>
              <a:t> </a:t>
            </a:r>
            <a:r>
              <a:rPr lang="en-US" sz="2400" dirty="0" err="1">
                <a:solidFill>
                  <a:schemeClr val="tx1"/>
                </a:solidFill>
                <a:latin typeface="+mj-lt"/>
              </a:rPr>
              <a:t>dan</a:t>
            </a:r>
            <a:r>
              <a:rPr lang="en-US" sz="2400" dirty="0">
                <a:solidFill>
                  <a:schemeClr val="tx1"/>
                </a:solidFill>
                <a:latin typeface="+mj-lt"/>
              </a:rPr>
              <a:t> mental </a:t>
            </a:r>
            <a:r>
              <a:rPr lang="en-US" sz="2400" dirty="0" err="1" smtClean="0">
                <a:solidFill>
                  <a:schemeClr val="tx1"/>
                </a:solidFill>
                <a:latin typeface="+mj-lt"/>
              </a:rPr>
              <a:t>bagi</a:t>
            </a:r>
            <a:r>
              <a:rPr lang="en-US" sz="2400" dirty="0" smtClean="0">
                <a:solidFill>
                  <a:schemeClr val="tx1"/>
                </a:solidFill>
                <a:latin typeface="+mj-lt"/>
              </a:rPr>
              <a:t> </a:t>
            </a:r>
            <a:r>
              <a:rPr lang="en-US" sz="2400" dirty="0" err="1" smtClean="0">
                <a:solidFill>
                  <a:schemeClr val="tx1"/>
                </a:solidFill>
                <a:latin typeface="+mj-lt"/>
              </a:rPr>
              <a:t>setiap</a:t>
            </a:r>
            <a:r>
              <a:rPr lang="en-US" sz="2400" dirty="0" smtClean="0">
                <a:solidFill>
                  <a:schemeClr val="tx1"/>
                </a:solidFill>
                <a:latin typeface="+mj-lt"/>
              </a:rPr>
              <a:t> </a:t>
            </a:r>
            <a:r>
              <a:rPr lang="en-US" sz="2400" dirty="0" err="1">
                <a:solidFill>
                  <a:schemeClr val="tx1"/>
                </a:solidFill>
                <a:latin typeface="+mj-lt"/>
              </a:rPr>
              <a:t>anak</a:t>
            </a:r>
            <a:r>
              <a:rPr lang="en-US" sz="2400" dirty="0">
                <a:solidFill>
                  <a:schemeClr val="tx1"/>
                </a:solidFill>
                <a:latin typeface="+mj-lt"/>
              </a:rPr>
              <a:t> yang </a:t>
            </a:r>
            <a:r>
              <a:rPr lang="en-US" sz="2400" dirty="0" err="1">
                <a:solidFill>
                  <a:schemeClr val="tx1"/>
                </a:solidFill>
                <a:latin typeface="+mj-lt"/>
              </a:rPr>
              <a:t>menjadi</a:t>
            </a:r>
            <a:r>
              <a:rPr lang="en-US" sz="2400" dirty="0">
                <a:solidFill>
                  <a:schemeClr val="tx1"/>
                </a:solidFill>
                <a:latin typeface="+mj-lt"/>
              </a:rPr>
              <a:t> </a:t>
            </a:r>
            <a:r>
              <a:rPr lang="en-US" sz="2400" dirty="0" err="1">
                <a:solidFill>
                  <a:schemeClr val="tx1"/>
                </a:solidFill>
                <a:latin typeface="+mj-lt"/>
              </a:rPr>
              <a:t>korban</a:t>
            </a:r>
            <a:r>
              <a:rPr lang="en-US" sz="2400" dirty="0">
                <a:solidFill>
                  <a:schemeClr val="tx1"/>
                </a:solidFill>
                <a:latin typeface="+mj-lt"/>
              </a:rPr>
              <a:t> </a:t>
            </a:r>
            <a:r>
              <a:rPr lang="en-US" sz="2400" dirty="0" err="1">
                <a:solidFill>
                  <a:schemeClr val="tx1"/>
                </a:solidFill>
                <a:latin typeface="+mj-lt"/>
              </a:rPr>
              <a:t>atau</a:t>
            </a:r>
            <a:r>
              <a:rPr lang="en-US" sz="2400" dirty="0">
                <a:solidFill>
                  <a:schemeClr val="tx1"/>
                </a:solidFill>
                <a:latin typeface="+mj-lt"/>
              </a:rPr>
              <a:t> </a:t>
            </a:r>
            <a:r>
              <a:rPr lang="en-US" sz="2400" dirty="0" err="1">
                <a:solidFill>
                  <a:schemeClr val="tx1"/>
                </a:solidFill>
                <a:latin typeface="+mj-lt"/>
              </a:rPr>
              <a:t>pelaku</a:t>
            </a:r>
            <a:r>
              <a:rPr lang="en-US" sz="2400" dirty="0">
                <a:solidFill>
                  <a:schemeClr val="tx1"/>
                </a:solidFill>
                <a:latin typeface="+mj-lt"/>
              </a:rPr>
              <a:t> </a:t>
            </a:r>
            <a:r>
              <a:rPr lang="en-US" sz="2400" dirty="0" err="1" smtClean="0">
                <a:solidFill>
                  <a:schemeClr val="tx1"/>
                </a:solidFill>
                <a:latin typeface="+mj-lt"/>
              </a:rPr>
              <a:t>pornografi</a:t>
            </a:r>
            <a:r>
              <a:rPr lang="en-US" sz="2400" dirty="0" smtClean="0">
                <a:solidFill>
                  <a:schemeClr val="tx1"/>
                </a:solidFill>
                <a:latin typeface="+mj-lt"/>
              </a:rPr>
              <a:t>.</a:t>
            </a:r>
            <a:endParaRPr lang="en-US" sz="2400" dirty="0">
              <a:solidFill>
                <a:schemeClr val="tx1"/>
              </a:solidFill>
              <a:latin typeface="+mj-lt"/>
            </a:endParaRPr>
          </a:p>
        </p:txBody>
      </p:sp>
      <p:sp>
        <p:nvSpPr>
          <p:cNvPr id="6" name="Rectangle 5"/>
          <p:cNvSpPr/>
          <p:nvPr/>
        </p:nvSpPr>
        <p:spPr>
          <a:xfrm>
            <a:off x="7257" y="5791200"/>
            <a:ext cx="9136743" cy="1015663"/>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algn="just"/>
            <a:r>
              <a:rPr lang="sv-SE" sz="2000" dirty="0"/>
              <a:t>Setiap orang dilarang melibatkan anak dalam </a:t>
            </a:r>
            <a:r>
              <a:rPr lang="sv-SE" sz="2000" dirty="0" smtClean="0"/>
              <a:t>kegiatan  dan/atau </a:t>
            </a:r>
            <a:r>
              <a:rPr lang="sv-SE" sz="2000" dirty="0"/>
              <a:t>sebagai </a:t>
            </a:r>
            <a:r>
              <a:rPr lang="sv-SE" sz="2000" dirty="0" smtClean="0"/>
              <a:t>objek yang berkaitan dengan pornografi, dengan Ancaman Minimal 2 Tahun dan Maksimal 15 Tahun.</a:t>
            </a:r>
            <a:endParaRPr lang="sv-SE" sz="2000" dirty="0"/>
          </a:p>
        </p:txBody>
      </p:sp>
      <p:sp>
        <p:nvSpPr>
          <p:cNvPr id="7" name="Rectangle 6"/>
          <p:cNvSpPr/>
          <p:nvPr/>
        </p:nvSpPr>
        <p:spPr>
          <a:xfrm>
            <a:off x="0" y="1074939"/>
            <a:ext cx="9093200" cy="1015663"/>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algn="just"/>
            <a:r>
              <a:rPr lang="en-US" sz="2000" dirty="0" smtClean="0"/>
              <a:t>Salah </a:t>
            </a:r>
            <a:r>
              <a:rPr lang="en-US" sz="2000" dirty="0" err="1" smtClean="0"/>
              <a:t>satu</a:t>
            </a:r>
            <a:r>
              <a:rPr lang="en-US" sz="2000" dirty="0" smtClean="0"/>
              <a:t> </a:t>
            </a:r>
            <a:r>
              <a:rPr lang="en-US" sz="2000" dirty="0" err="1" smtClean="0"/>
              <a:t>tujuan</a:t>
            </a:r>
            <a:r>
              <a:rPr lang="en-US" sz="2000" dirty="0" smtClean="0"/>
              <a:t> </a:t>
            </a:r>
            <a:r>
              <a:rPr lang="en-US" sz="2000" dirty="0" err="1" smtClean="0"/>
              <a:t>dari</a:t>
            </a:r>
            <a:r>
              <a:rPr lang="en-US" sz="2000" dirty="0" smtClean="0"/>
              <a:t> di </a:t>
            </a:r>
            <a:r>
              <a:rPr lang="en-US" sz="2000" dirty="0" err="1" smtClean="0"/>
              <a:t>bentuknya</a:t>
            </a:r>
            <a:r>
              <a:rPr lang="en-US" sz="2000" dirty="0" smtClean="0"/>
              <a:t> UU </a:t>
            </a:r>
            <a:r>
              <a:rPr lang="en-US" sz="2000" dirty="0" err="1" smtClean="0"/>
              <a:t>ini</a:t>
            </a:r>
            <a:r>
              <a:rPr lang="en-US" sz="2000" dirty="0" smtClean="0"/>
              <a:t> </a:t>
            </a:r>
            <a:r>
              <a:rPr lang="en-US" sz="2000" dirty="0" err="1" smtClean="0"/>
              <a:t>yaitu</a:t>
            </a:r>
            <a:r>
              <a:rPr lang="en-US" sz="2000" dirty="0" smtClean="0"/>
              <a:t> </a:t>
            </a:r>
            <a:r>
              <a:rPr lang="en-US" sz="2000" dirty="0" err="1" smtClean="0"/>
              <a:t>memberikan</a:t>
            </a:r>
            <a:r>
              <a:rPr lang="en-US" sz="2000" dirty="0" smtClean="0"/>
              <a:t> </a:t>
            </a:r>
            <a:r>
              <a:rPr lang="en-US" sz="2000" dirty="0" err="1"/>
              <a:t>kepastian</a:t>
            </a:r>
            <a:r>
              <a:rPr lang="en-US" sz="2000" dirty="0"/>
              <a:t> </a:t>
            </a:r>
            <a:r>
              <a:rPr lang="en-US" sz="2000" dirty="0" err="1"/>
              <a:t>hukum</a:t>
            </a:r>
            <a:r>
              <a:rPr lang="en-US" sz="2000" dirty="0"/>
              <a:t> </a:t>
            </a:r>
            <a:r>
              <a:rPr lang="en-US" sz="2000" dirty="0" err="1"/>
              <a:t>dan</a:t>
            </a:r>
            <a:r>
              <a:rPr lang="en-US" sz="2000" dirty="0"/>
              <a:t> </a:t>
            </a:r>
            <a:r>
              <a:rPr lang="en-US" sz="2000" dirty="0" err="1"/>
              <a:t>perlindungan</a:t>
            </a:r>
            <a:r>
              <a:rPr lang="en-US" sz="2000" dirty="0"/>
              <a:t> </a:t>
            </a:r>
            <a:r>
              <a:rPr lang="en-US" sz="2000" dirty="0" err="1"/>
              <a:t>bagi</a:t>
            </a:r>
            <a:r>
              <a:rPr lang="en-US" sz="2000" dirty="0"/>
              <a:t> </a:t>
            </a:r>
            <a:r>
              <a:rPr lang="en-US" sz="2000" dirty="0" err="1" smtClean="0"/>
              <a:t>warga</a:t>
            </a:r>
            <a:r>
              <a:rPr lang="en-US" sz="2000" dirty="0" smtClean="0"/>
              <a:t> </a:t>
            </a:r>
            <a:r>
              <a:rPr lang="en-US" sz="2000" dirty="0" err="1"/>
              <a:t>negara</a:t>
            </a:r>
            <a:r>
              <a:rPr lang="en-US" sz="2000" dirty="0"/>
              <a:t> </a:t>
            </a:r>
            <a:r>
              <a:rPr lang="en-US" sz="2000" dirty="0" err="1"/>
              <a:t>dari</a:t>
            </a:r>
            <a:r>
              <a:rPr lang="en-US" sz="2000" dirty="0"/>
              <a:t> </a:t>
            </a:r>
            <a:r>
              <a:rPr lang="en-US" sz="2000" dirty="0" err="1"/>
              <a:t>pornografi</a:t>
            </a:r>
            <a:r>
              <a:rPr lang="en-US" sz="2000" dirty="0"/>
              <a:t>,</a:t>
            </a:r>
            <a:r>
              <a:rPr lang="en-US" sz="2000" b="1" dirty="0"/>
              <a:t> </a:t>
            </a:r>
            <a:r>
              <a:rPr lang="en-US" sz="2000" b="1" dirty="0" err="1"/>
              <a:t>terutama</a:t>
            </a:r>
            <a:r>
              <a:rPr lang="en-US" sz="2000" b="1" dirty="0"/>
              <a:t> </a:t>
            </a:r>
            <a:r>
              <a:rPr lang="en-US" sz="2000" b="1" dirty="0" err="1"/>
              <a:t>bagi</a:t>
            </a:r>
            <a:r>
              <a:rPr lang="en-US" sz="2000" b="1" dirty="0"/>
              <a:t> </a:t>
            </a:r>
            <a:r>
              <a:rPr lang="en-US" sz="2000" b="1" dirty="0" err="1"/>
              <a:t>anak</a:t>
            </a:r>
            <a:r>
              <a:rPr lang="en-US" sz="2000" b="1" dirty="0"/>
              <a:t> </a:t>
            </a:r>
            <a:r>
              <a:rPr lang="en-US" sz="2000" b="1" dirty="0" err="1" smtClean="0"/>
              <a:t>dan</a:t>
            </a:r>
            <a:r>
              <a:rPr lang="en-US" sz="2000" b="1" dirty="0" smtClean="0"/>
              <a:t> </a:t>
            </a:r>
            <a:r>
              <a:rPr lang="en-US" sz="2000" b="1" dirty="0" err="1" smtClean="0"/>
              <a:t>perempuan</a:t>
            </a:r>
            <a:r>
              <a:rPr lang="en-US" sz="2000" b="1" dirty="0"/>
              <a:t>.</a:t>
            </a:r>
          </a:p>
        </p:txBody>
      </p:sp>
    </p:spTree>
    <p:extLst>
      <p:ext uri="{BB962C8B-B14F-4D97-AF65-F5344CB8AC3E}">
        <p14:creationId xmlns:p14="http://schemas.microsoft.com/office/powerpoint/2010/main" val="142418512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4514" y="0"/>
            <a:ext cx="9144000" cy="830997"/>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ctr">
              <a:defRPr/>
            </a:pPr>
            <a:r>
              <a:rPr lang="en-US" sz="2400" b="1" kern="0" dirty="0" err="1" smtClean="0">
                <a:solidFill>
                  <a:schemeClr val="tx1"/>
                </a:solidFill>
                <a:effectLst>
                  <a:outerShdw blurRad="38100" dist="38100" dir="2700000" algn="tl">
                    <a:srgbClr val="000000">
                      <a:alpha val="43137"/>
                    </a:srgbClr>
                  </a:outerShdw>
                </a:effectLst>
                <a:latin typeface="Copperplate Gothic Bold" pitchFamily="34" charset="0"/>
                <a:ea typeface="+mj-ea"/>
                <a:cs typeface="+mj-cs"/>
              </a:rPr>
              <a:t>Undang-Undang</a:t>
            </a:r>
            <a:r>
              <a:rPr lang="en-US" sz="2400" b="1" kern="0" dirty="0" smtClean="0">
                <a:solidFill>
                  <a:schemeClr val="tx1"/>
                </a:solidFill>
                <a:effectLst>
                  <a:outerShdw blurRad="38100" dist="38100" dir="2700000" algn="tl">
                    <a:srgbClr val="000000">
                      <a:alpha val="43137"/>
                    </a:srgbClr>
                  </a:outerShdw>
                </a:effectLst>
                <a:latin typeface="Copperplate Gothic Bold" pitchFamily="34" charset="0"/>
                <a:ea typeface="+mj-ea"/>
                <a:cs typeface="+mj-cs"/>
              </a:rPr>
              <a:t> </a:t>
            </a:r>
            <a:r>
              <a:rPr lang="en-US" sz="2400" b="1" kern="0" dirty="0" err="1" smtClean="0">
                <a:solidFill>
                  <a:schemeClr val="tx1"/>
                </a:solidFill>
                <a:effectLst>
                  <a:outerShdw blurRad="38100" dist="38100" dir="2700000" algn="tl">
                    <a:srgbClr val="000000">
                      <a:alpha val="43137"/>
                    </a:srgbClr>
                  </a:outerShdw>
                </a:effectLst>
                <a:latin typeface="Copperplate Gothic Bold" pitchFamily="34" charset="0"/>
                <a:ea typeface="+mj-ea"/>
                <a:cs typeface="+mj-cs"/>
              </a:rPr>
              <a:t>Nomor</a:t>
            </a:r>
            <a:r>
              <a:rPr lang="en-US" sz="2400" b="1" kern="0" dirty="0" smtClean="0">
                <a:solidFill>
                  <a:schemeClr val="tx1"/>
                </a:solidFill>
                <a:effectLst>
                  <a:outerShdw blurRad="38100" dist="38100" dir="2700000" algn="tl">
                    <a:srgbClr val="000000">
                      <a:alpha val="43137"/>
                    </a:srgbClr>
                  </a:outerShdw>
                </a:effectLst>
                <a:latin typeface="Copperplate Gothic Bold" pitchFamily="34" charset="0"/>
                <a:ea typeface="+mj-ea"/>
                <a:cs typeface="+mj-cs"/>
              </a:rPr>
              <a:t> 11 </a:t>
            </a:r>
            <a:r>
              <a:rPr lang="en-US" sz="2400" b="1" kern="0" dirty="0" err="1" smtClean="0">
                <a:solidFill>
                  <a:schemeClr val="tx1"/>
                </a:solidFill>
                <a:effectLst>
                  <a:outerShdw blurRad="38100" dist="38100" dir="2700000" algn="tl">
                    <a:srgbClr val="000000">
                      <a:alpha val="43137"/>
                    </a:srgbClr>
                  </a:outerShdw>
                </a:effectLst>
                <a:latin typeface="Copperplate Gothic Bold" pitchFamily="34" charset="0"/>
                <a:ea typeface="+mj-ea"/>
                <a:cs typeface="+mj-cs"/>
              </a:rPr>
              <a:t>tahun</a:t>
            </a:r>
            <a:r>
              <a:rPr lang="en-US" sz="2400" b="1" kern="0" dirty="0" smtClean="0">
                <a:solidFill>
                  <a:schemeClr val="tx1"/>
                </a:solidFill>
                <a:effectLst>
                  <a:outerShdw blurRad="38100" dist="38100" dir="2700000" algn="tl">
                    <a:srgbClr val="000000">
                      <a:alpha val="43137"/>
                    </a:srgbClr>
                  </a:outerShdw>
                </a:effectLst>
                <a:latin typeface="Copperplate Gothic Bold" pitchFamily="34" charset="0"/>
                <a:ea typeface="+mj-ea"/>
                <a:cs typeface="+mj-cs"/>
              </a:rPr>
              <a:t> 2012 TENTANG SPPA</a:t>
            </a:r>
            <a:endParaRPr lang="en-US" sz="2400" b="1" kern="0" dirty="0">
              <a:solidFill>
                <a:schemeClr val="tx1"/>
              </a:solidFill>
              <a:effectLst>
                <a:outerShdw blurRad="38100" dist="38100" dir="2700000" algn="tl">
                  <a:srgbClr val="000000">
                    <a:alpha val="43137"/>
                  </a:srgbClr>
                </a:outerShdw>
              </a:effectLst>
              <a:latin typeface="Copperplate Gothic Bold" pitchFamily="34" charset="0"/>
              <a:ea typeface="+mj-ea"/>
              <a:cs typeface="+mj-cs"/>
            </a:endParaRPr>
          </a:p>
        </p:txBody>
      </p:sp>
      <p:sp>
        <p:nvSpPr>
          <p:cNvPr id="2" name="Rectangle 1"/>
          <p:cNvSpPr/>
          <p:nvPr/>
        </p:nvSpPr>
        <p:spPr>
          <a:xfrm>
            <a:off x="0" y="2286000"/>
            <a:ext cx="9006114" cy="1569660"/>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algn="just">
              <a:buClr>
                <a:schemeClr val="tx1"/>
              </a:buClr>
              <a:defRPr/>
            </a:pPr>
            <a:r>
              <a:rPr lang="en-US" sz="2400" dirty="0" err="1">
                <a:latin typeface="+mj-lt"/>
              </a:rPr>
              <a:t>S</a:t>
            </a:r>
            <a:r>
              <a:rPr lang="en-US" sz="2400" dirty="0" err="1" smtClean="0">
                <a:latin typeface="+mj-lt"/>
              </a:rPr>
              <a:t>istem</a:t>
            </a:r>
            <a:r>
              <a:rPr lang="en-US" sz="2400" dirty="0" smtClean="0">
                <a:latin typeface="+mj-lt"/>
              </a:rPr>
              <a:t> </a:t>
            </a:r>
            <a:r>
              <a:rPr lang="en-US" sz="2400" dirty="0" err="1">
                <a:latin typeface="+mj-lt"/>
              </a:rPr>
              <a:t>Peradilan</a:t>
            </a:r>
            <a:r>
              <a:rPr lang="en-US" sz="2400" dirty="0">
                <a:latin typeface="+mj-lt"/>
              </a:rPr>
              <a:t> </a:t>
            </a:r>
            <a:r>
              <a:rPr lang="en-US" sz="2400" dirty="0" err="1">
                <a:latin typeface="+mj-lt"/>
              </a:rPr>
              <a:t>Pidana</a:t>
            </a:r>
            <a:r>
              <a:rPr lang="en-US" sz="2400" dirty="0">
                <a:latin typeface="+mj-lt"/>
              </a:rPr>
              <a:t> </a:t>
            </a:r>
            <a:r>
              <a:rPr lang="en-US" sz="2400" dirty="0" err="1">
                <a:latin typeface="+mj-lt"/>
              </a:rPr>
              <a:t>Anak</a:t>
            </a:r>
            <a:r>
              <a:rPr lang="en-US" sz="2400" dirty="0">
                <a:latin typeface="+mj-lt"/>
              </a:rPr>
              <a:t> </a:t>
            </a:r>
            <a:r>
              <a:rPr lang="en-US" sz="2400" dirty="0" err="1">
                <a:latin typeface="+mj-lt"/>
              </a:rPr>
              <a:t>adalah</a:t>
            </a:r>
            <a:r>
              <a:rPr lang="en-US" sz="2400" dirty="0">
                <a:latin typeface="+mj-lt"/>
              </a:rPr>
              <a:t> </a:t>
            </a:r>
            <a:r>
              <a:rPr lang="en-US" sz="2400" dirty="0" err="1">
                <a:latin typeface="+mj-lt"/>
              </a:rPr>
              <a:t>keseluruhan</a:t>
            </a:r>
            <a:r>
              <a:rPr lang="en-US" sz="2400" dirty="0">
                <a:latin typeface="+mj-lt"/>
              </a:rPr>
              <a:t> proses </a:t>
            </a:r>
            <a:r>
              <a:rPr lang="en-US" sz="2400" dirty="0" err="1">
                <a:latin typeface="+mj-lt"/>
              </a:rPr>
              <a:t>penyelesaian</a:t>
            </a:r>
            <a:r>
              <a:rPr lang="en-US" sz="2400" dirty="0">
                <a:latin typeface="+mj-lt"/>
              </a:rPr>
              <a:t> </a:t>
            </a:r>
            <a:r>
              <a:rPr lang="en-US" sz="2400" dirty="0" err="1">
                <a:latin typeface="+mj-lt"/>
              </a:rPr>
              <a:t>perkara</a:t>
            </a:r>
            <a:r>
              <a:rPr lang="en-US" sz="2400" dirty="0">
                <a:latin typeface="+mj-lt"/>
              </a:rPr>
              <a:t> </a:t>
            </a:r>
            <a:r>
              <a:rPr lang="en-US" sz="2400" dirty="0" err="1">
                <a:latin typeface="+mj-lt"/>
              </a:rPr>
              <a:t>Anak</a:t>
            </a:r>
            <a:r>
              <a:rPr lang="en-US" sz="2400" dirty="0">
                <a:latin typeface="+mj-lt"/>
              </a:rPr>
              <a:t> yang </a:t>
            </a:r>
            <a:r>
              <a:rPr lang="en-US" sz="2400" dirty="0" err="1">
                <a:latin typeface="+mj-lt"/>
              </a:rPr>
              <a:t>berhadapan</a:t>
            </a:r>
            <a:r>
              <a:rPr lang="en-US" sz="2400" dirty="0">
                <a:latin typeface="+mj-lt"/>
              </a:rPr>
              <a:t> </a:t>
            </a:r>
            <a:r>
              <a:rPr lang="en-US" sz="2400" dirty="0" err="1">
                <a:latin typeface="+mj-lt"/>
              </a:rPr>
              <a:t>dengan</a:t>
            </a:r>
            <a:r>
              <a:rPr lang="en-US" sz="2400" dirty="0">
                <a:latin typeface="+mj-lt"/>
              </a:rPr>
              <a:t> </a:t>
            </a:r>
            <a:r>
              <a:rPr lang="en-US" sz="2400" dirty="0" err="1">
                <a:latin typeface="+mj-lt"/>
              </a:rPr>
              <a:t>hukum</a:t>
            </a:r>
            <a:r>
              <a:rPr lang="en-US" sz="2400" dirty="0">
                <a:latin typeface="+mj-lt"/>
              </a:rPr>
              <a:t>, </a:t>
            </a:r>
            <a:r>
              <a:rPr lang="en-US" sz="2400" dirty="0" err="1">
                <a:latin typeface="+mj-lt"/>
              </a:rPr>
              <a:t>mulai</a:t>
            </a:r>
            <a:r>
              <a:rPr lang="en-US" sz="2400" dirty="0">
                <a:latin typeface="+mj-lt"/>
              </a:rPr>
              <a:t> </a:t>
            </a:r>
            <a:r>
              <a:rPr lang="en-US" sz="2400" dirty="0" err="1">
                <a:latin typeface="+mj-lt"/>
              </a:rPr>
              <a:t>tahap</a:t>
            </a:r>
            <a:r>
              <a:rPr lang="en-US" sz="2400" dirty="0">
                <a:latin typeface="+mj-lt"/>
              </a:rPr>
              <a:t> </a:t>
            </a:r>
            <a:r>
              <a:rPr lang="en-US" sz="2400" dirty="0" err="1">
                <a:latin typeface="+mj-lt"/>
              </a:rPr>
              <a:t>penyelidikan</a:t>
            </a:r>
            <a:r>
              <a:rPr lang="en-US" sz="2400" dirty="0">
                <a:latin typeface="+mj-lt"/>
              </a:rPr>
              <a:t> </a:t>
            </a:r>
            <a:r>
              <a:rPr lang="en-US" sz="2400" dirty="0" err="1">
                <a:latin typeface="+mj-lt"/>
              </a:rPr>
              <a:t>sampai</a:t>
            </a:r>
            <a:r>
              <a:rPr lang="en-US" sz="2400" dirty="0">
                <a:latin typeface="+mj-lt"/>
              </a:rPr>
              <a:t> </a:t>
            </a:r>
            <a:r>
              <a:rPr lang="en-US" sz="2400" dirty="0" err="1">
                <a:latin typeface="+mj-lt"/>
              </a:rPr>
              <a:t>dengan</a:t>
            </a:r>
            <a:r>
              <a:rPr lang="en-US" sz="2400" dirty="0">
                <a:latin typeface="+mj-lt"/>
              </a:rPr>
              <a:t> </a:t>
            </a:r>
            <a:r>
              <a:rPr lang="en-US" sz="2400" dirty="0" err="1">
                <a:latin typeface="+mj-lt"/>
              </a:rPr>
              <a:t>tahap</a:t>
            </a:r>
            <a:r>
              <a:rPr lang="en-US" sz="2400" dirty="0">
                <a:latin typeface="+mj-lt"/>
              </a:rPr>
              <a:t> </a:t>
            </a:r>
            <a:r>
              <a:rPr lang="en-US" sz="2400" dirty="0" err="1">
                <a:latin typeface="+mj-lt"/>
              </a:rPr>
              <a:t>pembimbingan</a:t>
            </a:r>
            <a:r>
              <a:rPr lang="en-US" sz="2400" dirty="0">
                <a:latin typeface="+mj-lt"/>
              </a:rPr>
              <a:t> </a:t>
            </a:r>
            <a:r>
              <a:rPr lang="en-US" sz="2400" dirty="0" err="1">
                <a:latin typeface="+mj-lt"/>
              </a:rPr>
              <a:t>setelah</a:t>
            </a:r>
            <a:r>
              <a:rPr lang="en-US" sz="2400" dirty="0">
                <a:latin typeface="+mj-lt"/>
              </a:rPr>
              <a:t> </a:t>
            </a:r>
            <a:r>
              <a:rPr lang="en-US" sz="2400" dirty="0" err="1">
                <a:latin typeface="+mj-lt"/>
              </a:rPr>
              <a:t>menjalani</a:t>
            </a:r>
            <a:r>
              <a:rPr lang="en-US" sz="2400" dirty="0">
                <a:latin typeface="+mj-lt"/>
              </a:rPr>
              <a:t> </a:t>
            </a:r>
            <a:r>
              <a:rPr lang="en-US" sz="2400" dirty="0" err="1">
                <a:latin typeface="+mj-lt"/>
              </a:rPr>
              <a:t>pidana</a:t>
            </a:r>
            <a:r>
              <a:rPr lang="en-US" sz="2400" dirty="0">
                <a:latin typeface="+mj-lt"/>
              </a:rPr>
              <a:t>.</a:t>
            </a:r>
          </a:p>
        </p:txBody>
      </p:sp>
    </p:spTree>
    <p:extLst>
      <p:ext uri="{BB962C8B-B14F-4D97-AF65-F5344CB8AC3E}">
        <p14:creationId xmlns:p14="http://schemas.microsoft.com/office/powerpoint/2010/main" val="32841519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804953" y="5403850"/>
            <a:ext cx="7331790" cy="1384300"/>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a:defRPr/>
            </a:pPr>
            <a:r>
              <a:rPr lang="en-US" sz="2800" dirty="0">
                <a:solidFill>
                  <a:schemeClr val="tx1"/>
                </a:solidFill>
              </a:rPr>
              <a:t>adalah seseorang yang </a:t>
            </a:r>
            <a:r>
              <a:rPr lang="en-US" sz="2800" b="1" u="sng" dirty="0">
                <a:solidFill>
                  <a:schemeClr val="tx1"/>
                </a:solidFill>
              </a:rPr>
              <a:t>belum berusia 18 tahun</a:t>
            </a:r>
            <a:r>
              <a:rPr lang="en-US" sz="2800" dirty="0">
                <a:solidFill>
                  <a:schemeClr val="tx1"/>
                </a:solidFill>
              </a:rPr>
              <a:t>, termasuk anak yang </a:t>
            </a:r>
            <a:r>
              <a:rPr lang="en-US" sz="2800" b="1" u="sng" dirty="0">
                <a:solidFill>
                  <a:schemeClr val="tx1"/>
                </a:solidFill>
              </a:rPr>
              <a:t>masih dalam kandungan</a:t>
            </a:r>
          </a:p>
        </p:txBody>
      </p:sp>
      <p:sp>
        <p:nvSpPr>
          <p:cNvPr id="4" name="Rectangle 3"/>
          <p:cNvSpPr/>
          <p:nvPr/>
        </p:nvSpPr>
        <p:spPr>
          <a:xfrm>
            <a:off x="0" y="4114800"/>
            <a:ext cx="1558925" cy="708025"/>
          </a:xfrm>
          <a:prstGeom prst="rect">
            <a:avLst/>
          </a:prstGeom>
        </p:spPr>
        <p:style>
          <a:lnRef idx="1">
            <a:schemeClr val="accent6"/>
          </a:lnRef>
          <a:fillRef idx="2">
            <a:schemeClr val="accent6"/>
          </a:fillRef>
          <a:effectRef idx="1">
            <a:schemeClr val="accent6"/>
          </a:effectRef>
          <a:fontRef idx="minor">
            <a:schemeClr val="dk1"/>
          </a:fontRef>
        </p:style>
        <p:txBody>
          <a:bodyPr wrap="none">
            <a:spAutoFit/>
          </a:bodyPr>
          <a:lstStyle/>
          <a:p>
            <a:pPr>
              <a:defRPr/>
            </a:pPr>
            <a:r>
              <a:rPr lang="en-US" sz="4000" b="1" dirty="0">
                <a:solidFill>
                  <a:schemeClr val="tx1"/>
                </a:solidFill>
                <a:latin typeface="Georgia" pitchFamily="18" charset="0"/>
              </a:rPr>
              <a:t>Anak</a:t>
            </a:r>
          </a:p>
        </p:txBody>
      </p:sp>
      <p:sp>
        <p:nvSpPr>
          <p:cNvPr id="5" name="Curved Right Arrow 4"/>
          <p:cNvSpPr/>
          <p:nvPr/>
        </p:nvSpPr>
        <p:spPr>
          <a:xfrm rot="19272967">
            <a:off x="581094" y="4939237"/>
            <a:ext cx="642942" cy="1249746"/>
          </a:xfrm>
          <a:prstGeom prst="curvedRightArrow">
            <a:avLst/>
          </a:prstGeom>
        </p:spPr>
        <p:style>
          <a:lnRef idx="1">
            <a:schemeClr val="accent5"/>
          </a:lnRef>
          <a:fillRef idx="2">
            <a:schemeClr val="accent5"/>
          </a:fillRef>
          <a:effectRef idx="1">
            <a:schemeClr val="accent5"/>
          </a:effectRef>
          <a:fontRef idx="minor">
            <a:schemeClr val="dk1"/>
          </a:fontRef>
        </p:style>
        <p:txBody>
          <a:bodyPr anchor="ctr"/>
          <a:lstStyle/>
          <a:p>
            <a:pPr algn="ctr">
              <a:defRPr/>
            </a:pPr>
            <a:endParaRPr lang="en-US">
              <a:solidFill>
                <a:schemeClr val="tx1"/>
              </a:solidFill>
            </a:endParaRPr>
          </a:p>
        </p:txBody>
      </p:sp>
      <p:sp>
        <p:nvSpPr>
          <p:cNvPr id="6" name="Rectangle 5"/>
          <p:cNvSpPr/>
          <p:nvPr/>
        </p:nvSpPr>
        <p:spPr>
          <a:xfrm>
            <a:off x="-23847" y="16486"/>
            <a:ext cx="5317481" cy="707886"/>
          </a:xfrm>
          <a:prstGeom prst="rect">
            <a:avLst/>
          </a:prstGeom>
        </p:spPr>
        <p:style>
          <a:lnRef idx="1">
            <a:schemeClr val="accent6"/>
          </a:lnRef>
          <a:fillRef idx="2">
            <a:schemeClr val="accent6"/>
          </a:fillRef>
          <a:effectRef idx="1">
            <a:schemeClr val="accent6"/>
          </a:effectRef>
          <a:fontRef idx="minor">
            <a:schemeClr val="dk1"/>
          </a:fontRef>
        </p:style>
        <p:txBody>
          <a:bodyPr wrap="none">
            <a:spAutoFit/>
          </a:bodyPr>
          <a:lstStyle/>
          <a:p>
            <a:pPr>
              <a:defRPr/>
            </a:pPr>
            <a:r>
              <a:rPr lang="en-US" sz="4000" b="1" dirty="0" err="1" smtClean="0">
                <a:solidFill>
                  <a:schemeClr val="tx1"/>
                </a:solidFill>
                <a:latin typeface="Georgia" pitchFamily="18" charset="0"/>
              </a:rPr>
              <a:t>Perlindungan</a:t>
            </a:r>
            <a:r>
              <a:rPr lang="en-US" sz="4000" b="1" dirty="0" smtClean="0">
                <a:solidFill>
                  <a:schemeClr val="tx1"/>
                </a:solidFill>
                <a:latin typeface="Georgia" pitchFamily="18" charset="0"/>
              </a:rPr>
              <a:t> </a:t>
            </a:r>
            <a:r>
              <a:rPr lang="en-US" sz="4000" b="1" dirty="0" err="1" smtClean="0">
                <a:solidFill>
                  <a:schemeClr val="tx1"/>
                </a:solidFill>
                <a:latin typeface="Georgia" pitchFamily="18" charset="0"/>
              </a:rPr>
              <a:t>Anak</a:t>
            </a:r>
            <a:endParaRPr lang="en-US" sz="4000" b="1" dirty="0">
              <a:solidFill>
                <a:schemeClr val="tx1"/>
              </a:solidFill>
              <a:latin typeface="Georgia" pitchFamily="18" charset="0"/>
            </a:endParaRPr>
          </a:p>
        </p:txBody>
      </p:sp>
      <p:sp>
        <p:nvSpPr>
          <p:cNvPr id="7" name="Curved Right Arrow 6"/>
          <p:cNvSpPr/>
          <p:nvPr/>
        </p:nvSpPr>
        <p:spPr>
          <a:xfrm rot="19272967">
            <a:off x="563065" y="947842"/>
            <a:ext cx="642942" cy="1307313"/>
          </a:xfrm>
          <a:prstGeom prst="curvedRightArrow">
            <a:avLst/>
          </a:prstGeom>
        </p:spPr>
        <p:style>
          <a:lnRef idx="1">
            <a:schemeClr val="accent5"/>
          </a:lnRef>
          <a:fillRef idx="2">
            <a:schemeClr val="accent5"/>
          </a:fillRef>
          <a:effectRef idx="1">
            <a:schemeClr val="accent5"/>
          </a:effectRef>
          <a:fontRef idx="minor">
            <a:schemeClr val="dk1"/>
          </a:fontRef>
        </p:style>
        <p:txBody>
          <a:bodyPr anchor="ctr"/>
          <a:lstStyle/>
          <a:p>
            <a:pPr algn="ctr">
              <a:defRPr/>
            </a:pPr>
            <a:endParaRPr lang="en-US">
              <a:solidFill>
                <a:schemeClr val="tx1"/>
              </a:solidFill>
            </a:endParaRPr>
          </a:p>
        </p:txBody>
      </p:sp>
      <p:sp>
        <p:nvSpPr>
          <p:cNvPr id="8" name="Rectangle 7"/>
          <p:cNvSpPr/>
          <p:nvPr/>
        </p:nvSpPr>
        <p:spPr>
          <a:xfrm>
            <a:off x="1544567" y="1447800"/>
            <a:ext cx="7331790" cy="2308324"/>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algn="just"/>
            <a:r>
              <a:rPr lang="en-US" sz="2400" dirty="0" err="1">
                <a:latin typeface="+mj-lt"/>
              </a:rPr>
              <a:t>Perlindungan</a:t>
            </a:r>
            <a:r>
              <a:rPr lang="en-US" sz="2400" dirty="0">
                <a:latin typeface="+mj-lt"/>
              </a:rPr>
              <a:t> </a:t>
            </a:r>
            <a:r>
              <a:rPr lang="en-US" sz="2400" dirty="0" err="1">
                <a:latin typeface="+mj-lt"/>
              </a:rPr>
              <a:t>anak</a:t>
            </a:r>
            <a:r>
              <a:rPr lang="en-US" sz="2400" dirty="0">
                <a:latin typeface="+mj-lt"/>
              </a:rPr>
              <a:t> </a:t>
            </a:r>
            <a:r>
              <a:rPr lang="en-US" sz="2400" dirty="0" err="1">
                <a:latin typeface="+mj-lt"/>
              </a:rPr>
              <a:t>adalah</a:t>
            </a:r>
            <a:r>
              <a:rPr lang="en-US" sz="2400" dirty="0">
                <a:latin typeface="+mj-lt"/>
              </a:rPr>
              <a:t> </a:t>
            </a:r>
            <a:r>
              <a:rPr lang="en-US" sz="2400" b="1" dirty="0" err="1">
                <a:latin typeface="+mj-lt"/>
              </a:rPr>
              <a:t>segala</a:t>
            </a:r>
            <a:r>
              <a:rPr lang="en-US" sz="2400" b="1" dirty="0">
                <a:latin typeface="+mj-lt"/>
              </a:rPr>
              <a:t> </a:t>
            </a:r>
            <a:r>
              <a:rPr lang="en-US" sz="2400" b="1" dirty="0" err="1">
                <a:latin typeface="+mj-lt"/>
              </a:rPr>
              <a:t>kegiatan</a:t>
            </a:r>
            <a:r>
              <a:rPr lang="en-US" sz="2400" b="1" dirty="0">
                <a:latin typeface="+mj-lt"/>
              </a:rPr>
              <a:t> </a:t>
            </a:r>
            <a:r>
              <a:rPr lang="en-US" sz="2400" b="1" dirty="0" err="1">
                <a:latin typeface="+mj-lt"/>
              </a:rPr>
              <a:t>untuk</a:t>
            </a:r>
            <a:r>
              <a:rPr lang="en-US" sz="2400" b="1" dirty="0">
                <a:latin typeface="+mj-lt"/>
              </a:rPr>
              <a:t> </a:t>
            </a:r>
            <a:r>
              <a:rPr lang="en-US" sz="2400" b="1" dirty="0" err="1">
                <a:latin typeface="+mj-lt"/>
              </a:rPr>
              <a:t>menjamin</a:t>
            </a:r>
            <a:r>
              <a:rPr lang="en-US" sz="2400" b="1" dirty="0">
                <a:latin typeface="+mj-lt"/>
              </a:rPr>
              <a:t> </a:t>
            </a:r>
            <a:r>
              <a:rPr lang="en-US" sz="2400" b="1" dirty="0" err="1">
                <a:latin typeface="+mj-lt"/>
              </a:rPr>
              <a:t>dan</a:t>
            </a:r>
            <a:r>
              <a:rPr lang="en-US" sz="2400" b="1" dirty="0">
                <a:latin typeface="+mj-lt"/>
              </a:rPr>
              <a:t> </a:t>
            </a:r>
            <a:r>
              <a:rPr lang="en-US" sz="2400" b="1" dirty="0" err="1">
                <a:latin typeface="+mj-lt"/>
              </a:rPr>
              <a:t>melindungi</a:t>
            </a:r>
            <a:r>
              <a:rPr lang="en-US" sz="2400" b="1" dirty="0">
                <a:latin typeface="+mj-lt"/>
              </a:rPr>
              <a:t> </a:t>
            </a:r>
            <a:r>
              <a:rPr lang="en-US" sz="2400" b="1" dirty="0" err="1">
                <a:latin typeface="+mj-lt"/>
              </a:rPr>
              <a:t>anak</a:t>
            </a:r>
            <a:r>
              <a:rPr lang="en-US" sz="2400" b="1" dirty="0">
                <a:latin typeface="+mj-lt"/>
              </a:rPr>
              <a:t> </a:t>
            </a:r>
            <a:r>
              <a:rPr lang="en-US" sz="2400" b="1" dirty="0" err="1">
                <a:latin typeface="+mj-lt"/>
              </a:rPr>
              <a:t>dan</a:t>
            </a:r>
            <a:r>
              <a:rPr lang="en-US" sz="2400" b="1" dirty="0">
                <a:latin typeface="+mj-lt"/>
              </a:rPr>
              <a:t> </a:t>
            </a:r>
            <a:r>
              <a:rPr lang="en-US" sz="2400" b="1" dirty="0" err="1" smtClean="0">
                <a:latin typeface="+mj-lt"/>
              </a:rPr>
              <a:t>hak-haknya</a:t>
            </a:r>
            <a:r>
              <a:rPr lang="en-US" sz="2400" b="1" dirty="0" smtClean="0">
                <a:latin typeface="+mj-lt"/>
              </a:rPr>
              <a:t> </a:t>
            </a:r>
            <a:r>
              <a:rPr lang="en-US" sz="2400" dirty="0">
                <a:latin typeface="+mj-lt"/>
              </a:rPr>
              <a:t>agar </a:t>
            </a:r>
            <a:r>
              <a:rPr lang="en-US" sz="2400" dirty="0" err="1">
                <a:latin typeface="+mj-lt"/>
              </a:rPr>
              <a:t>dapat</a:t>
            </a:r>
            <a:r>
              <a:rPr lang="en-US" sz="2400" dirty="0">
                <a:latin typeface="+mj-lt"/>
              </a:rPr>
              <a:t> </a:t>
            </a:r>
            <a:r>
              <a:rPr lang="en-US" sz="2400" dirty="0" err="1">
                <a:latin typeface="+mj-lt"/>
              </a:rPr>
              <a:t>hidup</a:t>
            </a:r>
            <a:r>
              <a:rPr lang="en-US" sz="2400" dirty="0">
                <a:latin typeface="+mj-lt"/>
              </a:rPr>
              <a:t>, </a:t>
            </a:r>
            <a:r>
              <a:rPr lang="en-US" sz="2400" dirty="0" err="1">
                <a:latin typeface="+mj-lt"/>
              </a:rPr>
              <a:t>tumbuh</a:t>
            </a:r>
            <a:r>
              <a:rPr lang="en-US" sz="2400" dirty="0">
                <a:latin typeface="+mj-lt"/>
              </a:rPr>
              <a:t>, </a:t>
            </a:r>
            <a:r>
              <a:rPr lang="en-US" sz="2400" dirty="0" err="1">
                <a:latin typeface="+mj-lt"/>
              </a:rPr>
              <a:t>berkembang</a:t>
            </a:r>
            <a:r>
              <a:rPr lang="en-US" sz="2400" dirty="0">
                <a:latin typeface="+mj-lt"/>
              </a:rPr>
              <a:t>, </a:t>
            </a:r>
            <a:r>
              <a:rPr lang="en-US" sz="2400" dirty="0" err="1">
                <a:latin typeface="+mj-lt"/>
              </a:rPr>
              <a:t>dan</a:t>
            </a:r>
            <a:r>
              <a:rPr lang="en-US" sz="2400" dirty="0">
                <a:latin typeface="+mj-lt"/>
              </a:rPr>
              <a:t> </a:t>
            </a:r>
            <a:r>
              <a:rPr lang="en-US" sz="2400" dirty="0" err="1">
                <a:latin typeface="+mj-lt"/>
              </a:rPr>
              <a:t>berpartisipasi</a:t>
            </a:r>
            <a:r>
              <a:rPr lang="en-US" sz="2400" dirty="0">
                <a:latin typeface="+mj-lt"/>
              </a:rPr>
              <a:t>, </a:t>
            </a:r>
            <a:r>
              <a:rPr lang="en-US" sz="2400" dirty="0" err="1">
                <a:latin typeface="+mj-lt"/>
              </a:rPr>
              <a:t>secara</a:t>
            </a:r>
            <a:r>
              <a:rPr lang="en-US" sz="2400" dirty="0">
                <a:latin typeface="+mj-lt"/>
              </a:rPr>
              <a:t> optimal </a:t>
            </a:r>
            <a:r>
              <a:rPr lang="en-US" sz="2400" dirty="0" err="1" smtClean="0">
                <a:latin typeface="+mj-lt"/>
              </a:rPr>
              <a:t>sesuaidengan</a:t>
            </a:r>
            <a:r>
              <a:rPr lang="en-US" sz="2400" dirty="0" smtClean="0">
                <a:latin typeface="+mj-lt"/>
              </a:rPr>
              <a:t> </a:t>
            </a:r>
            <a:r>
              <a:rPr lang="en-US" sz="2400" dirty="0" err="1">
                <a:latin typeface="+mj-lt"/>
              </a:rPr>
              <a:t>harkat</a:t>
            </a:r>
            <a:r>
              <a:rPr lang="en-US" sz="2400" dirty="0">
                <a:latin typeface="+mj-lt"/>
              </a:rPr>
              <a:t> </a:t>
            </a:r>
            <a:r>
              <a:rPr lang="en-US" sz="2400" dirty="0" err="1">
                <a:latin typeface="+mj-lt"/>
              </a:rPr>
              <a:t>dan</a:t>
            </a:r>
            <a:r>
              <a:rPr lang="en-US" sz="2400" dirty="0">
                <a:latin typeface="+mj-lt"/>
              </a:rPr>
              <a:t> </a:t>
            </a:r>
            <a:r>
              <a:rPr lang="en-US" sz="2400" dirty="0" err="1">
                <a:latin typeface="+mj-lt"/>
              </a:rPr>
              <a:t>martabat</a:t>
            </a:r>
            <a:r>
              <a:rPr lang="en-US" sz="2400" dirty="0">
                <a:latin typeface="+mj-lt"/>
              </a:rPr>
              <a:t> </a:t>
            </a:r>
            <a:r>
              <a:rPr lang="en-US" sz="2400" dirty="0" err="1">
                <a:latin typeface="+mj-lt"/>
              </a:rPr>
              <a:t>kemanusiaan</a:t>
            </a:r>
            <a:r>
              <a:rPr lang="en-US" sz="2400" dirty="0">
                <a:latin typeface="+mj-lt"/>
              </a:rPr>
              <a:t>, </a:t>
            </a:r>
            <a:r>
              <a:rPr lang="en-US" sz="2400" dirty="0" err="1">
                <a:latin typeface="+mj-lt"/>
              </a:rPr>
              <a:t>serta</a:t>
            </a:r>
            <a:r>
              <a:rPr lang="en-US" sz="2400" dirty="0">
                <a:latin typeface="+mj-lt"/>
              </a:rPr>
              <a:t> </a:t>
            </a:r>
            <a:r>
              <a:rPr lang="en-US" sz="2400" dirty="0" err="1">
                <a:latin typeface="+mj-lt"/>
              </a:rPr>
              <a:t>mendapat</a:t>
            </a:r>
            <a:r>
              <a:rPr lang="en-US" sz="2400" dirty="0">
                <a:latin typeface="+mj-lt"/>
              </a:rPr>
              <a:t> </a:t>
            </a:r>
            <a:r>
              <a:rPr lang="en-US" sz="2400" dirty="0" err="1">
                <a:latin typeface="+mj-lt"/>
              </a:rPr>
              <a:t>perlindungan</a:t>
            </a:r>
            <a:r>
              <a:rPr lang="en-US" sz="2400" dirty="0">
                <a:latin typeface="+mj-lt"/>
              </a:rPr>
              <a:t> </a:t>
            </a:r>
            <a:r>
              <a:rPr lang="en-US" sz="2400" dirty="0" err="1">
                <a:latin typeface="+mj-lt"/>
              </a:rPr>
              <a:t>dari</a:t>
            </a:r>
            <a:r>
              <a:rPr lang="en-US" sz="2400" dirty="0">
                <a:latin typeface="+mj-lt"/>
              </a:rPr>
              <a:t> </a:t>
            </a:r>
            <a:r>
              <a:rPr lang="en-US" sz="2400" dirty="0" err="1">
                <a:latin typeface="+mj-lt"/>
              </a:rPr>
              <a:t>kekerasan</a:t>
            </a:r>
            <a:r>
              <a:rPr lang="en-US" sz="2400" dirty="0">
                <a:latin typeface="+mj-lt"/>
              </a:rPr>
              <a:t> </a:t>
            </a:r>
            <a:r>
              <a:rPr lang="en-US" sz="2400" dirty="0" err="1" smtClean="0">
                <a:latin typeface="+mj-lt"/>
              </a:rPr>
              <a:t>dan</a:t>
            </a:r>
            <a:r>
              <a:rPr lang="en-US" sz="2400" dirty="0" smtClean="0">
                <a:latin typeface="+mj-lt"/>
              </a:rPr>
              <a:t> </a:t>
            </a:r>
            <a:r>
              <a:rPr lang="en-US" sz="2400" dirty="0" err="1" smtClean="0">
                <a:latin typeface="+mj-lt"/>
              </a:rPr>
              <a:t>diskriminasi</a:t>
            </a:r>
            <a:r>
              <a:rPr lang="en-US" sz="2400" dirty="0">
                <a:latin typeface="+mj-lt"/>
              </a:rPr>
              <a:t>.</a:t>
            </a:r>
          </a:p>
        </p:txBody>
      </p:sp>
    </p:spTree>
    <p:extLst>
      <p:ext uri="{BB962C8B-B14F-4D97-AF65-F5344CB8AC3E}">
        <p14:creationId xmlns:p14="http://schemas.microsoft.com/office/powerpoint/2010/main" val="335955920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462643" y="1524000"/>
            <a:ext cx="8229600" cy="3886200"/>
          </a:xfrm>
          <a:prstGeom prst="rect">
            <a:avLst/>
          </a:prstGeom>
        </p:spPr>
        <p:style>
          <a:lnRef idx="1">
            <a:schemeClr val="accent5"/>
          </a:lnRef>
          <a:fillRef idx="2">
            <a:schemeClr val="accent5"/>
          </a:fillRef>
          <a:effectRef idx="1">
            <a:schemeClr val="accent5"/>
          </a:effectRef>
          <a:fontRef idx="minor">
            <a:schemeClr val="dk1"/>
          </a:fontRef>
        </p:style>
        <p:txBody>
          <a:bodyPr>
            <a:normAutofit fontScale="92500" lnSpcReduction="20000"/>
          </a:bodyPr>
          <a:lstStyle/>
          <a:p>
            <a:pPr marL="0" indent="0" eaLnBrk="1" fontAlgn="auto" hangingPunct="1">
              <a:spcAft>
                <a:spcPts val="0"/>
              </a:spcAft>
              <a:buClr>
                <a:schemeClr val="tx1"/>
              </a:buClr>
              <a:buFont typeface="Wingdings 2" pitchFamily="18" charset="2"/>
              <a:buNone/>
              <a:defRPr/>
            </a:pPr>
            <a:endParaRPr lang="en-US" sz="3600" dirty="0" smtClean="0">
              <a:solidFill>
                <a:srgbClr val="FF0000"/>
              </a:solidFill>
              <a:latin typeface="Harrington" pitchFamily="82" charset="0"/>
            </a:endParaRPr>
          </a:p>
          <a:p>
            <a:pPr marL="628650" indent="-571500" algn="just" eaLnBrk="1" fontAlgn="auto" hangingPunct="1">
              <a:spcAft>
                <a:spcPts val="0"/>
              </a:spcAft>
              <a:buClr>
                <a:schemeClr val="tx1"/>
              </a:buClr>
              <a:buFont typeface="Wingdings" pitchFamily="2" charset="2"/>
              <a:buChar char="Ø"/>
              <a:defRPr/>
            </a:pPr>
            <a:r>
              <a:rPr lang="id-ID" sz="3600" dirty="0" smtClean="0">
                <a:latin typeface="Georgia" pitchFamily="18" charset="0"/>
              </a:rPr>
              <a:t>Usia minimum pertanggung jawaban pidana  adalah 12 (dua belas) tahun, maksimal sebelum 18 (delapan belas) tahun</a:t>
            </a:r>
            <a:r>
              <a:rPr lang="en-US" sz="3600" dirty="0" smtClean="0">
                <a:latin typeface="Georgia" pitchFamily="18" charset="0"/>
              </a:rPr>
              <a:t>.</a:t>
            </a:r>
          </a:p>
          <a:p>
            <a:pPr marL="628650" indent="-571500" algn="just" eaLnBrk="1" fontAlgn="auto" hangingPunct="1">
              <a:spcAft>
                <a:spcPts val="0"/>
              </a:spcAft>
              <a:buClr>
                <a:schemeClr val="tx1"/>
              </a:buClr>
              <a:buFont typeface="Wingdings" pitchFamily="2" charset="2"/>
              <a:buChar char="Ø"/>
              <a:defRPr/>
            </a:pPr>
            <a:r>
              <a:rPr lang="id-ID" sz="3600" dirty="0" smtClean="0">
                <a:latin typeface="Georgia" pitchFamily="18" charset="0"/>
              </a:rPr>
              <a:t>Batas usia bawah bagi anak yang dapat dikenakan penahanan adalah 14 (empat belas tahun)</a:t>
            </a:r>
            <a:endParaRPr lang="en-US" sz="3600" dirty="0">
              <a:latin typeface="Georgia" pitchFamily="18" charset="0"/>
            </a:endParaRPr>
          </a:p>
        </p:txBody>
      </p:sp>
      <p:sp>
        <p:nvSpPr>
          <p:cNvPr id="2" name="Rectangle 1"/>
          <p:cNvSpPr/>
          <p:nvPr/>
        </p:nvSpPr>
        <p:spPr>
          <a:xfrm>
            <a:off x="10886" y="0"/>
            <a:ext cx="9133114" cy="523220"/>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ctr">
              <a:buClr>
                <a:schemeClr val="tx1"/>
              </a:buClr>
              <a:defRPr/>
            </a:pPr>
            <a:r>
              <a:rPr lang="id-ID" sz="2800" b="1" dirty="0" smtClean="0">
                <a:solidFill>
                  <a:srgbClr val="FF0000"/>
                </a:solidFill>
                <a:latin typeface="Georgia" pitchFamily="18" charset="0"/>
              </a:rPr>
              <a:t>USIA PERTANG</a:t>
            </a:r>
            <a:r>
              <a:rPr lang="en-US" sz="2800" b="1" dirty="0" smtClean="0">
                <a:solidFill>
                  <a:srgbClr val="FF0000"/>
                </a:solidFill>
                <a:latin typeface="Georgia" pitchFamily="18" charset="0"/>
              </a:rPr>
              <a:t>G</a:t>
            </a:r>
            <a:r>
              <a:rPr lang="id-ID" sz="2800" b="1" dirty="0" smtClean="0">
                <a:solidFill>
                  <a:srgbClr val="FF0000"/>
                </a:solidFill>
                <a:latin typeface="Georgia" pitchFamily="18" charset="0"/>
              </a:rPr>
              <a:t>UNGJAWABAN ANAK</a:t>
            </a:r>
            <a:endParaRPr lang="en-US" sz="2800" b="1" dirty="0">
              <a:solidFill>
                <a:srgbClr val="FF0000"/>
              </a:solidFill>
              <a:latin typeface="Georgia" pitchFamily="18" charset="0"/>
            </a:endParaRPr>
          </a:p>
        </p:txBody>
      </p:sp>
    </p:spTree>
    <p:extLst>
      <p:ext uri="{BB962C8B-B14F-4D97-AF65-F5344CB8AC3E}">
        <p14:creationId xmlns:p14="http://schemas.microsoft.com/office/powerpoint/2010/main" val="82678135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p:cTn id="7" dur="500" fill="hold"/>
                                        <p:tgtEl>
                                          <p:spTgt spid="3">
                                            <p:bg/>
                                          </p:spTgt>
                                        </p:tgtEl>
                                        <p:attrNameLst>
                                          <p:attrName>ppt_w</p:attrName>
                                        </p:attrNameLst>
                                      </p:cBhvr>
                                      <p:tavLst>
                                        <p:tav tm="0">
                                          <p:val>
                                            <p:fltVal val="0"/>
                                          </p:val>
                                        </p:tav>
                                        <p:tav tm="100000">
                                          <p:val>
                                            <p:strVal val="#ppt_w"/>
                                          </p:val>
                                        </p:tav>
                                      </p:tavLst>
                                    </p:anim>
                                    <p:anim calcmode="lin" valueType="num">
                                      <p:cBhvr>
                                        <p:cTn id="8" dur="500" fill="hold"/>
                                        <p:tgtEl>
                                          <p:spTgt spid="3">
                                            <p:bg/>
                                          </p:spTgt>
                                        </p:tgtEl>
                                        <p:attrNameLst>
                                          <p:attrName>ppt_h</p:attrName>
                                        </p:attrNameLst>
                                      </p:cBhvr>
                                      <p:tavLst>
                                        <p:tav tm="0">
                                          <p:val>
                                            <p:fltVal val="0"/>
                                          </p:val>
                                        </p:tav>
                                        <p:tav tm="100000">
                                          <p:val>
                                            <p:strVal val="#ppt_h"/>
                                          </p:val>
                                        </p:tav>
                                      </p:tavLst>
                                    </p:anim>
                                    <p:animEffect transition="in" filter="fade">
                                      <p:cBhvr>
                                        <p:cTn id="9" dur="500"/>
                                        <p:tgtEl>
                                          <p:spTgt spid="3">
                                            <p:bg/>
                                          </p:spTgt>
                                        </p:tgtEl>
                                      </p:cBhvr>
                                    </p:animEffect>
                                  </p:childTnLst>
                                  <p:subTnLst>
                                    <p:audio>
                                      <p:cMediaNode>
                                        <p:cTn display="0" masterRel="sameClick">
                                          <p:stCondLst>
                                            <p:cond evt="begin" delay="0">
                                              <p:tn val="5"/>
                                            </p:cond>
                                          </p:stCondLst>
                                          <p:endCondLst>
                                            <p:cond evt="onStopAudio" delay="0">
                                              <p:tgtEl>
                                                <p:sldTgt/>
                                              </p:tgtEl>
                                            </p:cond>
                                          </p:endCondLst>
                                        </p:cTn>
                                        <p:tgtEl>
                                          <p:sndTgt r:embed="rId2" name="breeze.wav"/>
                                        </p:tgtEl>
                                      </p:cMediaNode>
                                    </p:audio>
                                  </p:sub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16" dur="500"/>
                                        <p:tgtEl>
                                          <p:spTgt spid="3">
                                            <p:txEl>
                                              <p:pRg st="1" end="1"/>
                                            </p:txEl>
                                          </p:spTgt>
                                        </p:tgtEl>
                                      </p:cBhvr>
                                    </p:animEffect>
                                  </p:childTnLst>
                                  <p:subTnLst>
                                    <p:audio>
                                      <p:cMediaNode>
                                        <p:cTn display="0" masterRel="sameClick">
                                          <p:stCondLst>
                                            <p:cond evt="begin" delay="0">
                                              <p:tn val="12"/>
                                            </p:cond>
                                          </p:stCondLst>
                                          <p:endCondLst>
                                            <p:cond evt="onStopAudio" delay="0">
                                              <p:tgtEl>
                                                <p:sldTgt/>
                                              </p:tgtEl>
                                            </p:cond>
                                          </p:endCondLst>
                                        </p:cTn>
                                        <p:tgtEl>
                                          <p:sndTgt r:embed="rId2" name="breeze.wav"/>
                                        </p:tgtEl>
                                      </p:cMediaNode>
                                    </p:audio>
                                  </p:subTnLst>
                                </p:cTn>
                              </p:par>
                            </p:childTnLst>
                          </p:cTn>
                        </p:par>
                      </p:childTnLst>
                    </p:cTn>
                  </p:par>
                  <p:par>
                    <p:cTn id="17" fill="hold" nodeType="clickPar">
                      <p:stCondLst>
                        <p:cond delay="indefinite"/>
                      </p:stCondLst>
                      <p:childTnLst>
                        <p:par>
                          <p:cTn id="18" fill="hold" nodeType="withGroup">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2"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23" dur="500"/>
                                        <p:tgtEl>
                                          <p:spTgt spid="3">
                                            <p:txEl>
                                              <p:pRg st="2" end="2"/>
                                            </p:txEl>
                                          </p:spTgt>
                                        </p:tgtEl>
                                      </p:cBhvr>
                                    </p:animEffect>
                                  </p:childTnLst>
                                  <p:subTnLst>
                                    <p:audio>
                                      <p:cMediaNode>
                                        <p:cTn display="0" masterRel="sameClick">
                                          <p:stCondLst>
                                            <p:cond evt="begin" delay="0">
                                              <p:tn val="19"/>
                                            </p:cond>
                                          </p:stCondLst>
                                          <p:endCondLst>
                                            <p:cond evt="onStopAudio" delay="0">
                                              <p:tgtEl>
                                                <p:sldTgt/>
                                              </p:tgtEl>
                                            </p:cond>
                                          </p:endCondLst>
                                        </p:cTn>
                                        <p:tgtEl>
                                          <p:sndTgt r:embed="rId2" name="breeze.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38100" y="3124200"/>
            <a:ext cx="9144000" cy="3632200"/>
          </a:xfrm>
          <a:prstGeom prst="rect">
            <a:avLst/>
          </a:prstGeom>
        </p:spPr>
        <p:style>
          <a:lnRef idx="1">
            <a:schemeClr val="accent2"/>
          </a:lnRef>
          <a:fillRef idx="2">
            <a:schemeClr val="accent2"/>
          </a:fillRef>
          <a:effectRef idx="1">
            <a:schemeClr val="accent2"/>
          </a:effectRef>
          <a:fontRef idx="minor">
            <a:schemeClr val="dk1"/>
          </a:fontRef>
        </p:style>
        <p:txBody>
          <a:bodyPr>
            <a:normAutofit/>
          </a:bodyPr>
          <a:lstStyle/>
          <a:p>
            <a:pPr marL="571500" indent="-571500" algn="just" eaLnBrk="1" fontAlgn="auto" hangingPunct="1">
              <a:spcAft>
                <a:spcPts val="0"/>
              </a:spcAft>
              <a:buClr>
                <a:schemeClr val="tx1"/>
              </a:buClr>
              <a:buFont typeface="Wingdings" pitchFamily="2" charset="2"/>
              <a:buChar char="Ø"/>
              <a:defRPr/>
            </a:pPr>
            <a:r>
              <a:rPr lang="id-ID" dirty="0" smtClean="0">
                <a:latin typeface="Georgia" pitchFamily="18" charset="0"/>
              </a:rPr>
              <a:t>Pendekatan keadilan restoratif  yaitu suatu penyelesaian secara adil yang melibatkan pelaku,korban, keluarga mereka dan pihak lain yang terkait dalam suatu tindak pidana, secara bersama-sama mencari penyelesaian terhadap tindak pidana tersebut dan implikasinya dengan menekankan pemulihan kembali pada keadaan semula dan bukan pembalasan</a:t>
            </a:r>
            <a:endParaRPr lang="en-US" dirty="0" smtClean="0">
              <a:latin typeface="Georgia" pitchFamily="18" charset="0"/>
            </a:endParaRPr>
          </a:p>
          <a:p>
            <a:pPr marL="571500" indent="-571500" algn="just" eaLnBrk="1" fontAlgn="auto" hangingPunct="1">
              <a:spcAft>
                <a:spcPts val="0"/>
              </a:spcAft>
              <a:buClr>
                <a:schemeClr val="tx1"/>
              </a:buClr>
              <a:buFont typeface="Wingdings" pitchFamily="2" charset="2"/>
              <a:buChar char="Ø"/>
              <a:defRPr/>
            </a:pPr>
            <a:r>
              <a:rPr lang="id-ID" dirty="0" smtClean="0">
                <a:latin typeface="Georgia" pitchFamily="18" charset="0"/>
              </a:rPr>
              <a:t>Proses Diversi, menghindarkan anak yang berhadapan dengan hukum dari proses formal peradilan pidana. Melalui diversi aparat penegak hukum untuk semua tingkatan proses wajib mengedepankan penyelesaian di luar peradilan pidana.</a:t>
            </a:r>
            <a:endParaRPr lang="en-US" dirty="0">
              <a:latin typeface="Georgia" pitchFamily="18" charset="0"/>
            </a:endParaRPr>
          </a:p>
        </p:txBody>
      </p:sp>
      <p:sp>
        <p:nvSpPr>
          <p:cNvPr id="2" name="Rectangle 1"/>
          <p:cNvSpPr/>
          <p:nvPr/>
        </p:nvSpPr>
        <p:spPr>
          <a:xfrm>
            <a:off x="304800" y="-7257"/>
            <a:ext cx="8458200" cy="954107"/>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ctr">
              <a:buClr>
                <a:schemeClr val="tx1"/>
              </a:buClr>
              <a:defRPr/>
            </a:pPr>
            <a:r>
              <a:rPr lang="en-US" sz="2800" b="1" dirty="0" smtClean="0">
                <a:solidFill>
                  <a:srgbClr val="FF0000"/>
                </a:solidFill>
                <a:latin typeface="Georgia" pitchFamily="18" charset="0"/>
              </a:rPr>
              <a:t>PENDEKATAN </a:t>
            </a:r>
            <a:r>
              <a:rPr lang="id-ID" sz="2800" b="1" dirty="0" smtClean="0">
                <a:solidFill>
                  <a:srgbClr val="FF0000"/>
                </a:solidFill>
                <a:latin typeface="Georgia" pitchFamily="18" charset="0"/>
              </a:rPr>
              <a:t>RESTORATIVE JUSTICE DAN DIVERSI</a:t>
            </a:r>
            <a:endParaRPr lang="en-US" sz="2800" dirty="0">
              <a:solidFill>
                <a:srgbClr val="FF0000"/>
              </a:solidFill>
              <a:latin typeface="Georgia" pitchFamily="18" charset="0"/>
            </a:endParaRPr>
          </a:p>
        </p:txBody>
      </p:sp>
      <p:sp>
        <p:nvSpPr>
          <p:cNvPr id="4" name="Rectangle 3"/>
          <p:cNvSpPr/>
          <p:nvPr/>
        </p:nvSpPr>
        <p:spPr>
          <a:xfrm>
            <a:off x="-38100" y="1200284"/>
            <a:ext cx="9182100" cy="1938992"/>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marL="730250" indent="-730250" algn="just">
              <a:buClr>
                <a:schemeClr val="tx1"/>
              </a:buClr>
              <a:buFont typeface="Wingdings" pitchFamily="2" charset="2"/>
              <a:buChar char="Ø"/>
              <a:tabLst>
                <a:tab pos="514350" algn="l"/>
              </a:tabLst>
              <a:defRPr/>
            </a:pPr>
            <a:r>
              <a:rPr lang="id-ID" sz="2400" b="1" dirty="0">
                <a:latin typeface="Georgia" pitchFamily="18" charset="0"/>
              </a:rPr>
              <a:t>Perampasan kemerdekaan hanya dipergunakan sebagai upaya terakhir</a:t>
            </a:r>
            <a:r>
              <a:rPr lang="id-ID" sz="2400" dirty="0">
                <a:latin typeface="Georgia" pitchFamily="18" charset="0"/>
              </a:rPr>
              <a:t>, sebagai </a:t>
            </a:r>
            <a:r>
              <a:rPr lang="id-ID" sz="2400" i="1" dirty="0">
                <a:latin typeface="Georgia" pitchFamily="18" charset="0"/>
              </a:rPr>
              <a:t>measure of the last resort (Beijing Rules), </a:t>
            </a:r>
            <a:r>
              <a:rPr lang="id-ID" sz="2400" dirty="0">
                <a:latin typeface="Georgia" pitchFamily="18" charset="0"/>
              </a:rPr>
              <a:t>pada semua tingkatan pemeriksaan </a:t>
            </a:r>
            <a:r>
              <a:rPr lang="en-US" sz="2400" dirty="0" smtClean="0">
                <a:latin typeface="Georgia" pitchFamily="18" charset="0"/>
              </a:rPr>
              <a:t>, </a:t>
            </a:r>
            <a:r>
              <a:rPr lang="en-US" sz="2400" dirty="0" err="1" smtClean="0">
                <a:latin typeface="Georgia" pitchFamily="18" charset="0"/>
              </a:rPr>
              <a:t>sehingga</a:t>
            </a:r>
            <a:r>
              <a:rPr lang="en-US" sz="2400" dirty="0" smtClean="0">
                <a:latin typeface="Georgia" pitchFamily="18" charset="0"/>
              </a:rPr>
              <a:t> yang </a:t>
            </a:r>
            <a:r>
              <a:rPr lang="en-US" sz="2400" dirty="0" err="1" smtClean="0">
                <a:latin typeface="Georgia" pitchFamily="18" charset="0"/>
              </a:rPr>
              <a:t>digunakan</a:t>
            </a:r>
            <a:r>
              <a:rPr lang="en-US" sz="2400" dirty="0" smtClean="0">
                <a:latin typeface="Georgia" pitchFamily="18" charset="0"/>
              </a:rPr>
              <a:t> </a:t>
            </a:r>
            <a:r>
              <a:rPr lang="en-US" sz="2400" dirty="0" err="1" smtClean="0">
                <a:latin typeface="Georgia" pitchFamily="18" charset="0"/>
              </a:rPr>
              <a:t>adalah</a:t>
            </a:r>
            <a:r>
              <a:rPr lang="en-US" sz="2400" dirty="0" smtClean="0">
                <a:latin typeface="Georgia" pitchFamily="18" charset="0"/>
              </a:rPr>
              <a:t> </a:t>
            </a:r>
            <a:r>
              <a:rPr lang="en-US" sz="2400" b="1" dirty="0" err="1" smtClean="0">
                <a:latin typeface="Georgia" pitchFamily="18" charset="0"/>
              </a:rPr>
              <a:t>Pendekatan</a:t>
            </a:r>
            <a:r>
              <a:rPr lang="en-US" sz="2400" b="1" dirty="0" smtClean="0">
                <a:latin typeface="Georgia" pitchFamily="18" charset="0"/>
              </a:rPr>
              <a:t> </a:t>
            </a:r>
            <a:r>
              <a:rPr lang="id-ID" sz="2400" b="1" dirty="0">
                <a:latin typeface="Georgia" pitchFamily="18" charset="0"/>
              </a:rPr>
              <a:t>keadilan restoratif </a:t>
            </a:r>
            <a:r>
              <a:rPr lang="en-US" sz="2400" b="1" dirty="0" err="1" smtClean="0">
                <a:latin typeface="Georgia" pitchFamily="18" charset="0"/>
              </a:rPr>
              <a:t>melalui</a:t>
            </a:r>
            <a:r>
              <a:rPr lang="en-US" sz="2400" b="1" dirty="0" smtClean="0">
                <a:latin typeface="Georgia" pitchFamily="18" charset="0"/>
              </a:rPr>
              <a:t> Proses </a:t>
            </a:r>
            <a:r>
              <a:rPr lang="en-US" sz="2400" b="1" dirty="0" err="1" smtClean="0">
                <a:latin typeface="Georgia" pitchFamily="18" charset="0"/>
              </a:rPr>
              <a:t>Diversi</a:t>
            </a:r>
            <a:endParaRPr lang="en-US" sz="2400" b="1" dirty="0">
              <a:latin typeface="Georgia" pitchFamily="18" charset="0"/>
            </a:endParaRPr>
          </a:p>
        </p:txBody>
      </p:sp>
    </p:spTree>
    <p:extLst>
      <p:ext uri="{BB962C8B-B14F-4D97-AF65-F5344CB8AC3E}">
        <p14:creationId xmlns:p14="http://schemas.microsoft.com/office/powerpoint/2010/main" val="73591184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down)">
                                      <p:cBhvr>
                                        <p:cTn id="7" dur="500"/>
                                        <p:tgtEl>
                                          <p:spTgt spid="3">
                                            <p:bg/>
                                          </p:spTgt>
                                        </p:tgtEl>
                                      </p:cBhvr>
                                    </p:animEffect>
                                  </p:childTnLst>
                                  <p:subTnLst>
                                    <p:audio>
                                      <p:cMediaNode>
                                        <p:cTn display="0" masterRel="sameClick">
                                          <p:stCondLst>
                                            <p:cond evt="begin" delay="0">
                                              <p:tn val="5"/>
                                            </p:cond>
                                          </p:stCondLst>
                                          <p:endCondLst>
                                            <p:cond evt="onStopAudio" delay="0">
                                              <p:tgtEl>
                                                <p:sldTgt/>
                                              </p:tgtEl>
                                            </p:cond>
                                          </p:endCondLst>
                                        </p:cTn>
                                        <p:tgtEl>
                                          <p:sndTgt r:embed="rId2" name="arrow.wav"/>
                                        </p:tgtEl>
                                      </p:cMediaNode>
                                    </p:audio>
                                  </p:sub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subTnLst>
                                    <p:audio>
                                      <p:cMediaNode>
                                        <p:cTn display="0" masterRel="sameClick">
                                          <p:stCondLst>
                                            <p:cond evt="begin" delay="0">
                                              <p:tn val="10"/>
                                            </p:cond>
                                          </p:stCondLst>
                                          <p:endCondLst>
                                            <p:cond evt="onStopAudio" delay="0">
                                              <p:tgtEl>
                                                <p:sldTgt/>
                                              </p:tgtEl>
                                            </p:cond>
                                          </p:endCondLst>
                                        </p:cTn>
                                        <p:tgtEl>
                                          <p:sndTgt r:embed="rId2" name="arrow.wav"/>
                                        </p:tgtEl>
                                      </p:cMediaNode>
                                    </p:audio>
                                  </p:sub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wipe(down)">
                                      <p:cBhvr>
                                        <p:cTn id="17" dur="500"/>
                                        <p:tgtEl>
                                          <p:spTgt spid="3">
                                            <p:txEl>
                                              <p:pRg st="1" end="1"/>
                                            </p:txEl>
                                          </p:spTgt>
                                        </p:tgtEl>
                                      </p:cBhvr>
                                    </p:animEffect>
                                  </p:childTnLst>
                                  <p:subTnLst>
                                    <p:audio>
                                      <p:cMediaNode>
                                        <p:cTn display="0" masterRel="sameClick">
                                          <p:stCondLst>
                                            <p:cond evt="begin" delay="0">
                                              <p:tn val="15"/>
                                            </p:cond>
                                          </p:stCondLst>
                                          <p:endCondLst>
                                            <p:cond evt="onStopAudio" delay="0">
                                              <p:tgtEl>
                                                <p:sldTgt/>
                                              </p:tgtEl>
                                            </p:cond>
                                          </p:endCondLst>
                                        </p:cTn>
                                        <p:tgtEl>
                                          <p:sndTgt r:embed="rId2" name="arrow.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4123"/>
            <a:ext cx="9144000" cy="523220"/>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ctr">
              <a:buClr>
                <a:schemeClr val="tx1"/>
              </a:buClr>
              <a:defRPr/>
            </a:pPr>
            <a:r>
              <a:rPr lang="sq-AL" sz="2800" b="1" dirty="0" smtClean="0">
                <a:solidFill>
                  <a:srgbClr val="FF0000"/>
                </a:solidFill>
                <a:latin typeface="Georgia" pitchFamily="18" charset="0"/>
              </a:rPr>
              <a:t>BANTUAN HUKUM</a:t>
            </a:r>
            <a:endParaRPr lang="en-US" sz="2800" b="1" dirty="0">
              <a:solidFill>
                <a:srgbClr val="FF0000"/>
              </a:solidFill>
              <a:latin typeface="Georgia" pitchFamily="18" charset="0"/>
            </a:endParaRPr>
          </a:p>
        </p:txBody>
      </p:sp>
      <p:sp>
        <p:nvSpPr>
          <p:cNvPr id="4" name="Rectangle 3"/>
          <p:cNvSpPr/>
          <p:nvPr/>
        </p:nvSpPr>
        <p:spPr>
          <a:xfrm>
            <a:off x="0" y="1219200"/>
            <a:ext cx="8991600" cy="4401205"/>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marL="628650" indent="-628650" algn="just">
              <a:buClr>
                <a:schemeClr val="tx1"/>
              </a:buClr>
              <a:buFont typeface="Wingdings" pitchFamily="2" charset="2"/>
              <a:buChar char="Ø"/>
              <a:defRPr/>
            </a:pPr>
            <a:r>
              <a:rPr lang="sq-AL" sz="2800" dirty="0">
                <a:latin typeface="Georgia" pitchFamily="18" charset="0"/>
              </a:rPr>
              <a:t>UU No. 11 </a:t>
            </a:r>
            <a:r>
              <a:rPr lang="id-ID" sz="2800" dirty="0">
                <a:latin typeface="Georgia" pitchFamily="18" charset="0"/>
              </a:rPr>
              <a:t>T</a:t>
            </a:r>
            <a:r>
              <a:rPr lang="sq-AL" sz="2800" dirty="0">
                <a:latin typeface="Georgia" pitchFamily="18" charset="0"/>
              </a:rPr>
              <a:t>ahun 2012 mewajibkan didampingi</a:t>
            </a:r>
            <a:r>
              <a:rPr lang="id-ID" sz="2800" dirty="0">
                <a:latin typeface="Georgia" pitchFamily="18" charset="0"/>
              </a:rPr>
              <a:t>nya anak oleh</a:t>
            </a:r>
            <a:r>
              <a:rPr lang="sq-AL" sz="2800" dirty="0">
                <a:latin typeface="Georgia" pitchFamily="18" charset="0"/>
              </a:rPr>
              <a:t> advokat atau pemberi bantuan hukum lainnya pada setiap tingkat pemeriksaan</a:t>
            </a:r>
            <a:r>
              <a:rPr lang="id-ID" sz="2800" dirty="0">
                <a:latin typeface="Georgia" pitchFamily="18" charset="0"/>
              </a:rPr>
              <a:t>.</a:t>
            </a:r>
            <a:endParaRPr lang="en-US" sz="2800" dirty="0">
              <a:latin typeface="Georgia" pitchFamily="18" charset="0"/>
            </a:endParaRPr>
          </a:p>
          <a:p>
            <a:pPr algn="just">
              <a:buClr>
                <a:schemeClr val="tx1"/>
              </a:buClr>
              <a:defRPr/>
            </a:pPr>
            <a:endParaRPr lang="en-US" sz="2800" dirty="0">
              <a:latin typeface="Georgia" pitchFamily="18" charset="0"/>
            </a:endParaRPr>
          </a:p>
          <a:p>
            <a:pPr marL="628650" indent="-628650" algn="just">
              <a:buClr>
                <a:schemeClr val="tx1"/>
              </a:buClr>
              <a:buFont typeface="Wingdings" pitchFamily="2" charset="2"/>
              <a:buChar char="Ø"/>
              <a:defRPr/>
            </a:pPr>
            <a:r>
              <a:rPr lang="sq-AL" sz="2800" dirty="0">
                <a:latin typeface="Georgia" pitchFamily="18" charset="0"/>
              </a:rPr>
              <a:t>Penyidik, penuntut umum, dan juga hakim berkewajiban untuk memberikan ba</a:t>
            </a:r>
            <a:r>
              <a:rPr lang="id-ID" sz="2800" dirty="0">
                <a:latin typeface="Georgia" pitchFamily="18" charset="0"/>
              </a:rPr>
              <a:t>n</a:t>
            </a:r>
            <a:r>
              <a:rPr lang="sq-AL" sz="2800" dirty="0">
                <a:latin typeface="Georgia" pitchFamily="18" charset="0"/>
              </a:rPr>
              <a:t>tuan hukum kepada anak.</a:t>
            </a:r>
            <a:endParaRPr lang="en-US" sz="2800" dirty="0">
              <a:latin typeface="Georgia" pitchFamily="18" charset="0"/>
            </a:endParaRPr>
          </a:p>
          <a:p>
            <a:pPr algn="just">
              <a:buClr>
                <a:schemeClr val="tx1"/>
              </a:buClr>
              <a:defRPr/>
            </a:pPr>
            <a:endParaRPr lang="en-US" sz="2800" dirty="0">
              <a:latin typeface="Georgia" pitchFamily="18" charset="0"/>
            </a:endParaRPr>
          </a:p>
          <a:p>
            <a:pPr marL="628650" indent="-628650" algn="just">
              <a:buClr>
                <a:schemeClr val="tx1"/>
              </a:buClr>
              <a:buFont typeface="Wingdings" pitchFamily="2" charset="2"/>
              <a:buChar char="Ø"/>
              <a:defRPr/>
            </a:pPr>
            <a:r>
              <a:rPr lang="sq-AL" sz="2800" dirty="0">
                <a:latin typeface="Georgia" pitchFamily="18" charset="0"/>
              </a:rPr>
              <a:t>Hak untuk mendapatkan bantuan hukum juga dimiliki oleh anak korban dan anak saksi.</a:t>
            </a:r>
            <a:endParaRPr lang="en-US" sz="2800" dirty="0">
              <a:latin typeface="Georgia" pitchFamily="18" charset="0"/>
            </a:endParaRPr>
          </a:p>
        </p:txBody>
      </p:sp>
    </p:spTree>
    <p:extLst>
      <p:ext uri="{BB962C8B-B14F-4D97-AF65-F5344CB8AC3E}">
        <p14:creationId xmlns:p14="http://schemas.microsoft.com/office/powerpoint/2010/main" val="34802619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457200" y="685800"/>
            <a:ext cx="8229600" cy="5791200"/>
          </a:xfrm>
          <a:prstGeom prst="rect">
            <a:avLst/>
          </a:prstGeom>
        </p:spPr>
        <p:style>
          <a:lnRef idx="1">
            <a:schemeClr val="accent2"/>
          </a:lnRef>
          <a:fillRef idx="2">
            <a:schemeClr val="accent2"/>
          </a:fillRef>
          <a:effectRef idx="1">
            <a:schemeClr val="accent2"/>
          </a:effectRef>
          <a:fontRef idx="minor">
            <a:schemeClr val="dk1"/>
          </a:fontRef>
        </p:style>
        <p:txBody>
          <a:bodyPr>
            <a:normAutofit/>
          </a:bodyPr>
          <a:lstStyle/>
          <a:p>
            <a:pPr eaLnBrk="1" fontAlgn="auto" hangingPunct="1">
              <a:spcAft>
                <a:spcPts val="0"/>
              </a:spcAft>
              <a:buClr>
                <a:schemeClr val="tx1"/>
              </a:buClr>
              <a:buFont typeface="Wingdings" pitchFamily="2" charset="2"/>
              <a:buChar char="q"/>
              <a:defRPr/>
            </a:pPr>
            <a:r>
              <a:rPr lang="id-ID" b="1" dirty="0" smtClean="0">
                <a:latin typeface="Georgia" pitchFamily="18" charset="0"/>
              </a:rPr>
              <a:t>P</a:t>
            </a:r>
            <a:r>
              <a:rPr lang="it-IT" b="1" dirty="0" smtClean="0">
                <a:latin typeface="Georgia" pitchFamily="18" charset="0"/>
              </a:rPr>
              <a:t>idana pokok bagi anak terdiri atas: </a:t>
            </a:r>
            <a:endParaRPr lang="en-US" dirty="0" smtClean="0">
              <a:latin typeface="Georgia" pitchFamily="18" charset="0"/>
            </a:endParaRPr>
          </a:p>
          <a:p>
            <a:pPr marL="457200" indent="-171450" eaLnBrk="1" fontAlgn="auto" hangingPunct="1">
              <a:spcAft>
                <a:spcPts val="0"/>
              </a:spcAft>
              <a:buClr>
                <a:schemeClr val="tx1"/>
              </a:buClr>
              <a:buFont typeface="Wingdings" pitchFamily="2" charset="2"/>
              <a:buChar char="Ø"/>
              <a:defRPr/>
            </a:pPr>
            <a:r>
              <a:rPr lang="it-IT" dirty="0" smtClean="0">
                <a:latin typeface="Georgia" pitchFamily="18" charset="0"/>
              </a:rPr>
              <a:t>pidana peringatan; </a:t>
            </a:r>
            <a:endParaRPr lang="en-US" dirty="0" smtClean="0">
              <a:latin typeface="Georgia" pitchFamily="18" charset="0"/>
            </a:endParaRPr>
          </a:p>
          <a:p>
            <a:pPr marL="457200" indent="-171450" eaLnBrk="1" fontAlgn="auto" hangingPunct="1">
              <a:spcAft>
                <a:spcPts val="0"/>
              </a:spcAft>
              <a:buClr>
                <a:schemeClr val="tx1"/>
              </a:buClr>
              <a:buFont typeface="Wingdings" pitchFamily="2" charset="2"/>
              <a:buChar char="Ø"/>
              <a:defRPr/>
            </a:pPr>
            <a:r>
              <a:rPr lang="it-IT" dirty="0" smtClean="0">
                <a:latin typeface="Georgia" pitchFamily="18" charset="0"/>
              </a:rPr>
              <a:t>pidana dengan syarat: 	1).  pembinaan di luar lembaga; </a:t>
            </a:r>
            <a:endParaRPr lang="en-US" dirty="0" smtClean="0">
              <a:latin typeface="Georgia" pitchFamily="18" charset="0"/>
            </a:endParaRPr>
          </a:p>
          <a:p>
            <a:pPr marL="274320" indent="-274320" eaLnBrk="1" fontAlgn="auto" hangingPunct="1">
              <a:spcAft>
                <a:spcPts val="0"/>
              </a:spcAft>
              <a:buClr>
                <a:schemeClr val="accent3"/>
              </a:buClr>
              <a:buFont typeface="Wingdings 2"/>
              <a:buNone/>
              <a:defRPr/>
            </a:pPr>
            <a:r>
              <a:rPr lang="id-ID" dirty="0" smtClean="0">
                <a:latin typeface="Georgia" pitchFamily="18" charset="0"/>
              </a:rPr>
              <a:t>	</a:t>
            </a:r>
            <a:r>
              <a:rPr lang="it-IT" dirty="0" smtClean="0">
                <a:latin typeface="Georgia" pitchFamily="18" charset="0"/>
              </a:rPr>
              <a:t>	</a:t>
            </a:r>
            <a:r>
              <a:rPr lang="id-ID" dirty="0" smtClean="0">
                <a:latin typeface="Georgia" pitchFamily="18" charset="0"/>
              </a:rPr>
              <a:t>		             2).</a:t>
            </a:r>
            <a:r>
              <a:rPr lang="it-IT" dirty="0" smtClean="0">
                <a:latin typeface="Georgia" pitchFamily="18" charset="0"/>
              </a:rPr>
              <a:t> pelayanan masyarakat; </a:t>
            </a:r>
            <a:endParaRPr lang="en-US" dirty="0" smtClean="0">
              <a:latin typeface="Georgia" pitchFamily="18" charset="0"/>
            </a:endParaRPr>
          </a:p>
          <a:p>
            <a:pPr marL="274320" indent="-274320" eaLnBrk="1" fontAlgn="auto" hangingPunct="1">
              <a:spcAft>
                <a:spcPts val="0"/>
              </a:spcAft>
              <a:buClr>
                <a:schemeClr val="accent3"/>
              </a:buClr>
              <a:buFont typeface="Wingdings 2"/>
              <a:buNone/>
              <a:defRPr/>
            </a:pPr>
            <a:r>
              <a:rPr lang="id-ID" dirty="0" smtClean="0">
                <a:latin typeface="Georgia" pitchFamily="18" charset="0"/>
              </a:rPr>
              <a:t>	     </a:t>
            </a:r>
            <a:r>
              <a:rPr lang="it-IT" dirty="0" smtClean="0">
                <a:latin typeface="Georgia" pitchFamily="18" charset="0"/>
              </a:rPr>
              <a:t>	</a:t>
            </a:r>
            <a:r>
              <a:rPr lang="id-ID" dirty="0" smtClean="0">
                <a:latin typeface="Georgia" pitchFamily="18" charset="0"/>
              </a:rPr>
              <a:t>		             3).</a:t>
            </a:r>
            <a:r>
              <a:rPr lang="it-IT" dirty="0" smtClean="0">
                <a:latin typeface="Georgia" pitchFamily="18" charset="0"/>
              </a:rPr>
              <a:t> pengawasan.</a:t>
            </a:r>
            <a:endParaRPr lang="en-US" dirty="0" smtClean="0">
              <a:latin typeface="Georgia" pitchFamily="18" charset="0"/>
            </a:endParaRPr>
          </a:p>
          <a:p>
            <a:pPr marL="520700" eaLnBrk="1" fontAlgn="auto" hangingPunct="1">
              <a:spcAft>
                <a:spcPts val="0"/>
              </a:spcAft>
              <a:buClr>
                <a:schemeClr val="tx1"/>
              </a:buClr>
              <a:buFont typeface="Wingdings" pitchFamily="2" charset="2"/>
              <a:buChar char="Ø"/>
              <a:defRPr/>
            </a:pPr>
            <a:r>
              <a:rPr lang="id-ID" dirty="0" smtClean="0">
                <a:latin typeface="Georgia" pitchFamily="18" charset="0"/>
              </a:rPr>
              <a:t>pela</a:t>
            </a:r>
            <a:r>
              <a:rPr lang="it-IT" dirty="0" smtClean="0">
                <a:latin typeface="Georgia" pitchFamily="18" charset="0"/>
              </a:rPr>
              <a:t>tihan kerja; </a:t>
            </a:r>
            <a:endParaRPr lang="en-US" dirty="0" smtClean="0">
              <a:latin typeface="Georgia" pitchFamily="18" charset="0"/>
            </a:endParaRPr>
          </a:p>
          <a:p>
            <a:pPr marL="520700" eaLnBrk="1" fontAlgn="auto" hangingPunct="1">
              <a:spcAft>
                <a:spcPts val="0"/>
              </a:spcAft>
              <a:buClr>
                <a:schemeClr val="tx1"/>
              </a:buClr>
              <a:buFont typeface="Wingdings" pitchFamily="2" charset="2"/>
              <a:buChar char="Ø"/>
              <a:defRPr/>
            </a:pPr>
            <a:r>
              <a:rPr lang="id-ID" dirty="0" smtClean="0">
                <a:latin typeface="Georgia" pitchFamily="18" charset="0"/>
              </a:rPr>
              <a:t>p</a:t>
            </a:r>
            <a:r>
              <a:rPr lang="it-IT" dirty="0" smtClean="0">
                <a:latin typeface="Georgia" pitchFamily="18" charset="0"/>
              </a:rPr>
              <a:t>embinaan dalam lembaga; dan </a:t>
            </a:r>
            <a:endParaRPr lang="en-US" dirty="0" smtClean="0">
              <a:latin typeface="Georgia" pitchFamily="18" charset="0"/>
            </a:endParaRPr>
          </a:p>
          <a:p>
            <a:pPr marL="520700" eaLnBrk="1" fontAlgn="auto" hangingPunct="1">
              <a:spcAft>
                <a:spcPts val="0"/>
              </a:spcAft>
              <a:buClr>
                <a:schemeClr val="tx1"/>
              </a:buClr>
              <a:buFont typeface="Wingdings" pitchFamily="2" charset="2"/>
              <a:buChar char="Ø"/>
              <a:defRPr/>
            </a:pPr>
            <a:r>
              <a:rPr lang="id-ID" dirty="0" smtClean="0">
                <a:latin typeface="Georgia" pitchFamily="18" charset="0"/>
              </a:rPr>
              <a:t>p</a:t>
            </a:r>
            <a:r>
              <a:rPr lang="it-IT" dirty="0" smtClean="0">
                <a:latin typeface="Georgia" pitchFamily="18" charset="0"/>
              </a:rPr>
              <a:t>enjara.    </a:t>
            </a:r>
          </a:p>
          <a:p>
            <a:pPr marL="247650" indent="0" eaLnBrk="1" fontAlgn="auto" hangingPunct="1">
              <a:spcAft>
                <a:spcPts val="0"/>
              </a:spcAft>
              <a:buClr>
                <a:schemeClr val="tx1"/>
              </a:buClr>
              <a:buFont typeface="Wingdings 2" pitchFamily="18" charset="2"/>
              <a:buNone/>
              <a:defRPr/>
            </a:pPr>
            <a:endParaRPr lang="en-US" dirty="0" smtClean="0">
              <a:latin typeface="Georgia" pitchFamily="18" charset="0"/>
            </a:endParaRPr>
          </a:p>
          <a:p>
            <a:pPr eaLnBrk="1" fontAlgn="auto" hangingPunct="1">
              <a:spcAft>
                <a:spcPts val="0"/>
              </a:spcAft>
              <a:buClr>
                <a:schemeClr val="tx1"/>
              </a:buClr>
              <a:buFont typeface="Wingdings" pitchFamily="2" charset="2"/>
              <a:buChar char="q"/>
              <a:defRPr/>
            </a:pPr>
            <a:r>
              <a:rPr lang="id-ID" b="1" dirty="0" smtClean="0">
                <a:latin typeface="Georgia" pitchFamily="18" charset="0"/>
              </a:rPr>
              <a:t>P</a:t>
            </a:r>
            <a:r>
              <a:rPr lang="it-IT" b="1" dirty="0" smtClean="0">
                <a:latin typeface="Georgia" pitchFamily="18" charset="0"/>
              </a:rPr>
              <a:t>idana tambahan terdiri atas: </a:t>
            </a:r>
            <a:endParaRPr lang="en-US" dirty="0" smtClean="0">
              <a:latin typeface="Georgia" pitchFamily="18" charset="0"/>
            </a:endParaRPr>
          </a:p>
          <a:p>
            <a:pPr marL="463550" eaLnBrk="1" fontAlgn="auto" hangingPunct="1">
              <a:spcAft>
                <a:spcPts val="0"/>
              </a:spcAft>
              <a:buClr>
                <a:schemeClr val="tx1"/>
              </a:buClr>
              <a:buFont typeface="Wingdings" pitchFamily="2" charset="2"/>
              <a:buChar char="Ø"/>
              <a:defRPr/>
            </a:pPr>
            <a:r>
              <a:rPr lang="it-IT" dirty="0" smtClean="0">
                <a:latin typeface="Georgia" pitchFamily="18" charset="0"/>
              </a:rPr>
              <a:t>perampasan keuntungan yang diperoleh dari  tindak pidana; atau</a:t>
            </a:r>
            <a:endParaRPr lang="en-US" dirty="0" smtClean="0">
              <a:latin typeface="Georgia" pitchFamily="18" charset="0"/>
            </a:endParaRPr>
          </a:p>
          <a:p>
            <a:pPr marL="463550" eaLnBrk="1" fontAlgn="auto" hangingPunct="1">
              <a:spcAft>
                <a:spcPts val="0"/>
              </a:spcAft>
              <a:buClr>
                <a:schemeClr val="tx1"/>
              </a:buClr>
              <a:buFont typeface="Wingdings" pitchFamily="2" charset="2"/>
              <a:buChar char="Ø"/>
              <a:defRPr/>
            </a:pPr>
            <a:r>
              <a:rPr lang="it-IT" dirty="0" smtClean="0">
                <a:latin typeface="Georgia" pitchFamily="18" charset="0"/>
              </a:rPr>
              <a:t>pemenuhan kewajiban adat. </a:t>
            </a:r>
            <a:endParaRPr lang="en-US" dirty="0" smtClean="0">
              <a:latin typeface="Georgia" pitchFamily="18" charset="0"/>
            </a:endParaRPr>
          </a:p>
          <a:p>
            <a:pPr marL="274320" indent="-274320" eaLnBrk="1" fontAlgn="auto" hangingPunct="1">
              <a:spcAft>
                <a:spcPts val="0"/>
              </a:spcAft>
              <a:buClr>
                <a:schemeClr val="accent3"/>
              </a:buClr>
              <a:buFont typeface="Wingdings 2"/>
              <a:buNone/>
              <a:defRPr/>
            </a:pPr>
            <a:endParaRPr lang="en-US" dirty="0">
              <a:latin typeface="Georgia" pitchFamily="18" charset="0"/>
            </a:endParaRPr>
          </a:p>
        </p:txBody>
      </p:sp>
      <p:sp>
        <p:nvSpPr>
          <p:cNvPr id="2" name="Rectangle 1"/>
          <p:cNvSpPr/>
          <p:nvPr/>
        </p:nvSpPr>
        <p:spPr>
          <a:xfrm>
            <a:off x="0" y="0"/>
            <a:ext cx="9144000" cy="523220"/>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ctr">
              <a:buClr>
                <a:schemeClr val="tx1"/>
              </a:buClr>
              <a:defRPr/>
            </a:pPr>
            <a:r>
              <a:rPr lang="id-ID" sz="2800" b="1" dirty="0" smtClean="0">
                <a:solidFill>
                  <a:srgbClr val="FF0000"/>
                </a:solidFill>
                <a:latin typeface="Georgia" pitchFamily="18" charset="0"/>
              </a:rPr>
              <a:t>PIDANA DAN TINDAKAN</a:t>
            </a:r>
            <a:endParaRPr lang="en-US" sz="2800" dirty="0">
              <a:solidFill>
                <a:srgbClr val="FF0000"/>
              </a:solidFill>
              <a:latin typeface="Georgia" pitchFamily="18" charset="0"/>
            </a:endParaRPr>
          </a:p>
        </p:txBody>
      </p:sp>
    </p:spTree>
    <p:extLst>
      <p:ext uri="{BB962C8B-B14F-4D97-AF65-F5344CB8AC3E}">
        <p14:creationId xmlns:p14="http://schemas.microsoft.com/office/powerpoint/2010/main" val="75831614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heel(1)">
                                      <p:cBhvr>
                                        <p:cTn id="7" dur="2000"/>
                                        <p:tgtEl>
                                          <p:spTgt spid="3">
                                            <p:bg/>
                                          </p:spTgt>
                                        </p:tgtEl>
                                      </p:cBhvr>
                                    </p:animEffect>
                                  </p:childTnLst>
                                  <p:subTnLst>
                                    <p:audio>
                                      <p:cMediaNode>
                                        <p:cTn display="0" masterRel="sameClick">
                                          <p:stCondLst>
                                            <p:cond evt="begin" delay="0">
                                              <p:tn val="5"/>
                                            </p:cond>
                                          </p:stCondLst>
                                          <p:endCondLst>
                                            <p:cond evt="onStopAudio" delay="0">
                                              <p:tgtEl>
                                                <p:sldTgt/>
                                              </p:tgtEl>
                                            </p:cond>
                                          </p:endCondLst>
                                        </p:cTn>
                                        <p:tgtEl>
                                          <p:sndTgt r:embed="rId2" name="arrow.wav"/>
                                        </p:tgtEl>
                                      </p:cMediaNode>
                                    </p:audio>
                                  </p:sub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heel(1)">
                                      <p:cBhvr>
                                        <p:cTn id="12" dur="2000"/>
                                        <p:tgtEl>
                                          <p:spTgt spid="3">
                                            <p:txEl>
                                              <p:pRg st="0" end="0"/>
                                            </p:txEl>
                                          </p:spTgt>
                                        </p:tgtEl>
                                      </p:cBhvr>
                                    </p:animEffect>
                                  </p:childTnLst>
                                  <p:subTnLst>
                                    <p:audio>
                                      <p:cMediaNode>
                                        <p:cTn display="0" masterRel="sameClick">
                                          <p:stCondLst>
                                            <p:cond evt="begin" delay="0">
                                              <p:tn val="10"/>
                                            </p:cond>
                                          </p:stCondLst>
                                          <p:endCondLst>
                                            <p:cond evt="onStopAudio" delay="0">
                                              <p:tgtEl>
                                                <p:sldTgt/>
                                              </p:tgtEl>
                                            </p:cond>
                                          </p:endCondLst>
                                        </p:cTn>
                                        <p:tgtEl>
                                          <p:sndTgt r:embed="rId2" name="arrow.wav"/>
                                        </p:tgtEl>
                                      </p:cMediaNode>
                                    </p:audio>
                                  </p:subTnLst>
                                </p:cTn>
                              </p:par>
                            </p:childTnLst>
                          </p:cTn>
                        </p:par>
                      </p:childTnLst>
                    </p:cTn>
                  </p:par>
                  <p:par>
                    <p:cTn id="13" fill="hold" nodeType="clickPar">
                      <p:stCondLst>
                        <p:cond delay="indefinite"/>
                      </p:stCondLst>
                      <p:childTnLst>
                        <p:par>
                          <p:cTn id="14" fill="hold" nodeType="withGroup">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wheel(1)">
                                      <p:cBhvr>
                                        <p:cTn id="17" dur="2000"/>
                                        <p:tgtEl>
                                          <p:spTgt spid="3">
                                            <p:txEl>
                                              <p:pRg st="1" end="1"/>
                                            </p:txEl>
                                          </p:spTgt>
                                        </p:tgtEl>
                                      </p:cBhvr>
                                    </p:animEffect>
                                  </p:childTnLst>
                                  <p:subTnLst>
                                    <p:audio>
                                      <p:cMediaNode>
                                        <p:cTn display="0" masterRel="sameClick">
                                          <p:stCondLst>
                                            <p:cond evt="begin" delay="0">
                                              <p:tn val="15"/>
                                            </p:cond>
                                          </p:stCondLst>
                                          <p:endCondLst>
                                            <p:cond evt="onStopAudio" delay="0">
                                              <p:tgtEl>
                                                <p:sldTgt/>
                                              </p:tgtEl>
                                            </p:cond>
                                          </p:endCondLst>
                                        </p:cTn>
                                        <p:tgtEl>
                                          <p:sndTgt r:embed="rId2" name="arrow.wav"/>
                                        </p:tgtEl>
                                      </p:cMediaNode>
                                    </p:audio>
                                  </p:subTnLst>
                                </p:cTn>
                              </p:par>
                            </p:childTnLst>
                          </p:cTn>
                        </p:par>
                      </p:childTnLst>
                    </p:cTn>
                  </p:par>
                  <p:par>
                    <p:cTn id="18" fill="hold" nodeType="clickPar">
                      <p:stCondLst>
                        <p:cond delay="indefinite"/>
                      </p:stCondLst>
                      <p:childTnLst>
                        <p:par>
                          <p:cTn id="19" fill="hold" nodeType="withGroup">
                            <p:stCondLst>
                              <p:cond delay="0"/>
                            </p:stCondLst>
                            <p:childTnLst>
                              <p:par>
                                <p:cTn id="20" presetID="21" presetClass="entr" presetSubtype="1"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wheel(1)">
                                      <p:cBhvr>
                                        <p:cTn id="22" dur="2000"/>
                                        <p:tgtEl>
                                          <p:spTgt spid="3">
                                            <p:txEl>
                                              <p:pRg st="2" end="2"/>
                                            </p:txEl>
                                          </p:spTgt>
                                        </p:tgtEl>
                                      </p:cBhvr>
                                    </p:animEffect>
                                  </p:childTnLst>
                                  <p:subTnLst>
                                    <p:audio>
                                      <p:cMediaNode>
                                        <p:cTn display="0" masterRel="sameClick">
                                          <p:stCondLst>
                                            <p:cond evt="begin" delay="0">
                                              <p:tn val="20"/>
                                            </p:cond>
                                          </p:stCondLst>
                                          <p:endCondLst>
                                            <p:cond evt="onStopAudio" delay="0">
                                              <p:tgtEl>
                                                <p:sldTgt/>
                                              </p:tgtEl>
                                            </p:cond>
                                          </p:endCondLst>
                                        </p:cTn>
                                        <p:tgtEl>
                                          <p:sndTgt r:embed="rId2" name="arrow.wav"/>
                                        </p:tgtEl>
                                      </p:cMediaNode>
                                    </p:audio>
                                  </p:subTnLst>
                                </p:cTn>
                              </p:par>
                            </p:childTnLst>
                          </p:cTn>
                        </p:par>
                      </p:childTnLst>
                    </p:cTn>
                  </p:par>
                  <p:par>
                    <p:cTn id="23" fill="hold" nodeType="clickPar">
                      <p:stCondLst>
                        <p:cond delay="indefinite"/>
                      </p:stCondLst>
                      <p:childTnLst>
                        <p:par>
                          <p:cTn id="24" fill="hold" nodeType="withGroup">
                            <p:stCondLst>
                              <p:cond delay="0"/>
                            </p:stCondLst>
                            <p:childTnLst>
                              <p:par>
                                <p:cTn id="25" presetID="21" presetClass="entr" presetSubtype="1"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wheel(1)">
                                      <p:cBhvr>
                                        <p:cTn id="27" dur="2000"/>
                                        <p:tgtEl>
                                          <p:spTgt spid="3">
                                            <p:txEl>
                                              <p:pRg st="3" end="3"/>
                                            </p:txEl>
                                          </p:spTgt>
                                        </p:tgtEl>
                                      </p:cBhvr>
                                    </p:animEffect>
                                  </p:childTnLst>
                                  <p:subTnLst>
                                    <p:audio>
                                      <p:cMediaNode>
                                        <p:cTn display="0" masterRel="sameClick">
                                          <p:stCondLst>
                                            <p:cond evt="begin" delay="0">
                                              <p:tn val="25"/>
                                            </p:cond>
                                          </p:stCondLst>
                                          <p:endCondLst>
                                            <p:cond evt="onStopAudio" delay="0">
                                              <p:tgtEl>
                                                <p:sldTgt/>
                                              </p:tgtEl>
                                            </p:cond>
                                          </p:endCondLst>
                                        </p:cTn>
                                        <p:tgtEl>
                                          <p:sndTgt r:embed="rId2" name="arrow.wav"/>
                                        </p:tgtEl>
                                      </p:cMediaNode>
                                    </p:audio>
                                  </p:subTnLst>
                                </p:cTn>
                              </p:par>
                            </p:childTnLst>
                          </p:cTn>
                        </p:par>
                      </p:childTnLst>
                    </p:cTn>
                  </p:par>
                  <p:par>
                    <p:cTn id="28" fill="hold" nodeType="clickPar">
                      <p:stCondLst>
                        <p:cond delay="indefinite"/>
                      </p:stCondLst>
                      <p:childTnLst>
                        <p:par>
                          <p:cTn id="29" fill="hold" nodeType="withGroup">
                            <p:stCondLst>
                              <p:cond delay="0"/>
                            </p:stCondLst>
                            <p:childTnLst>
                              <p:par>
                                <p:cTn id="30" presetID="21" presetClass="entr" presetSubtype="1"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wheel(1)">
                                      <p:cBhvr>
                                        <p:cTn id="32" dur="2000"/>
                                        <p:tgtEl>
                                          <p:spTgt spid="3">
                                            <p:txEl>
                                              <p:pRg st="4" end="4"/>
                                            </p:txEl>
                                          </p:spTgt>
                                        </p:tgtEl>
                                      </p:cBhvr>
                                    </p:animEffect>
                                  </p:childTnLst>
                                  <p:subTnLst>
                                    <p:audio>
                                      <p:cMediaNode>
                                        <p:cTn display="0" masterRel="sameClick">
                                          <p:stCondLst>
                                            <p:cond evt="begin" delay="0">
                                              <p:tn val="30"/>
                                            </p:cond>
                                          </p:stCondLst>
                                          <p:endCondLst>
                                            <p:cond evt="onStopAudio" delay="0">
                                              <p:tgtEl>
                                                <p:sldTgt/>
                                              </p:tgtEl>
                                            </p:cond>
                                          </p:endCondLst>
                                        </p:cTn>
                                        <p:tgtEl>
                                          <p:sndTgt r:embed="rId2" name="arrow.wav"/>
                                        </p:tgtEl>
                                      </p:cMediaNode>
                                    </p:audio>
                                  </p:subTnLst>
                                </p:cTn>
                              </p:par>
                            </p:childTnLst>
                          </p:cTn>
                        </p:par>
                      </p:childTnLst>
                    </p:cTn>
                  </p:par>
                  <p:par>
                    <p:cTn id="33" fill="hold" nodeType="clickPar">
                      <p:stCondLst>
                        <p:cond delay="indefinite"/>
                      </p:stCondLst>
                      <p:childTnLst>
                        <p:par>
                          <p:cTn id="34" fill="hold" nodeType="withGroup">
                            <p:stCondLst>
                              <p:cond delay="0"/>
                            </p:stCondLst>
                            <p:childTnLst>
                              <p:par>
                                <p:cTn id="35" presetID="21" presetClass="entr" presetSubtype="1"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wheel(1)">
                                      <p:cBhvr>
                                        <p:cTn id="37" dur="2000"/>
                                        <p:tgtEl>
                                          <p:spTgt spid="3">
                                            <p:txEl>
                                              <p:pRg st="5" end="5"/>
                                            </p:txEl>
                                          </p:spTgt>
                                        </p:tgtEl>
                                      </p:cBhvr>
                                    </p:animEffect>
                                  </p:childTnLst>
                                  <p:subTnLst>
                                    <p:audio>
                                      <p:cMediaNode>
                                        <p:cTn display="0" masterRel="sameClick">
                                          <p:stCondLst>
                                            <p:cond evt="begin" delay="0">
                                              <p:tn val="35"/>
                                            </p:cond>
                                          </p:stCondLst>
                                          <p:endCondLst>
                                            <p:cond evt="onStopAudio" delay="0">
                                              <p:tgtEl>
                                                <p:sldTgt/>
                                              </p:tgtEl>
                                            </p:cond>
                                          </p:endCondLst>
                                        </p:cTn>
                                        <p:tgtEl>
                                          <p:sndTgt r:embed="rId2" name="arrow.wav"/>
                                        </p:tgtEl>
                                      </p:cMediaNode>
                                    </p:audio>
                                  </p:subTnLst>
                                </p:cTn>
                              </p:par>
                            </p:childTnLst>
                          </p:cTn>
                        </p:par>
                      </p:childTnLst>
                    </p:cTn>
                  </p:par>
                  <p:par>
                    <p:cTn id="38" fill="hold" nodeType="clickPar">
                      <p:stCondLst>
                        <p:cond delay="indefinite"/>
                      </p:stCondLst>
                      <p:childTnLst>
                        <p:par>
                          <p:cTn id="39" fill="hold" nodeType="withGroup">
                            <p:stCondLst>
                              <p:cond delay="0"/>
                            </p:stCondLst>
                            <p:childTnLst>
                              <p:par>
                                <p:cTn id="40" presetID="21" presetClass="entr" presetSubtype="1" fill="hold" grpId="0"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wheel(1)">
                                      <p:cBhvr>
                                        <p:cTn id="42" dur="2000"/>
                                        <p:tgtEl>
                                          <p:spTgt spid="3">
                                            <p:txEl>
                                              <p:pRg st="6" end="6"/>
                                            </p:txEl>
                                          </p:spTgt>
                                        </p:tgtEl>
                                      </p:cBhvr>
                                    </p:animEffect>
                                  </p:childTnLst>
                                  <p:subTnLst>
                                    <p:audio>
                                      <p:cMediaNode>
                                        <p:cTn display="0" masterRel="sameClick">
                                          <p:stCondLst>
                                            <p:cond evt="begin" delay="0">
                                              <p:tn val="40"/>
                                            </p:cond>
                                          </p:stCondLst>
                                          <p:endCondLst>
                                            <p:cond evt="onStopAudio" delay="0">
                                              <p:tgtEl>
                                                <p:sldTgt/>
                                              </p:tgtEl>
                                            </p:cond>
                                          </p:endCondLst>
                                        </p:cTn>
                                        <p:tgtEl>
                                          <p:sndTgt r:embed="rId2" name="arrow.wav"/>
                                        </p:tgtEl>
                                      </p:cMediaNode>
                                    </p:audio>
                                  </p:subTnLst>
                                </p:cTn>
                              </p:par>
                            </p:childTnLst>
                          </p:cTn>
                        </p:par>
                      </p:childTnLst>
                    </p:cTn>
                  </p:par>
                  <p:par>
                    <p:cTn id="43" fill="hold" nodeType="clickPar">
                      <p:stCondLst>
                        <p:cond delay="indefinite"/>
                      </p:stCondLst>
                      <p:childTnLst>
                        <p:par>
                          <p:cTn id="44" fill="hold" nodeType="withGroup">
                            <p:stCondLst>
                              <p:cond delay="0"/>
                            </p:stCondLst>
                            <p:childTnLst>
                              <p:par>
                                <p:cTn id="45" presetID="21" presetClass="entr" presetSubtype="1" fill="hold" grpId="0" nodeType="clickEffect">
                                  <p:stCondLst>
                                    <p:cond delay="0"/>
                                  </p:stCondLst>
                                  <p:childTnLst>
                                    <p:set>
                                      <p:cBhvr>
                                        <p:cTn id="46" dur="1" fill="hold">
                                          <p:stCondLst>
                                            <p:cond delay="0"/>
                                          </p:stCondLst>
                                        </p:cTn>
                                        <p:tgtEl>
                                          <p:spTgt spid="3">
                                            <p:txEl>
                                              <p:pRg st="7" end="7"/>
                                            </p:txEl>
                                          </p:spTgt>
                                        </p:tgtEl>
                                        <p:attrNameLst>
                                          <p:attrName>style.visibility</p:attrName>
                                        </p:attrNameLst>
                                      </p:cBhvr>
                                      <p:to>
                                        <p:strVal val="visible"/>
                                      </p:to>
                                    </p:set>
                                    <p:animEffect transition="in" filter="wheel(1)">
                                      <p:cBhvr>
                                        <p:cTn id="47" dur="2000"/>
                                        <p:tgtEl>
                                          <p:spTgt spid="3">
                                            <p:txEl>
                                              <p:pRg st="7" end="7"/>
                                            </p:txEl>
                                          </p:spTgt>
                                        </p:tgtEl>
                                      </p:cBhvr>
                                    </p:animEffect>
                                  </p:childTnLst>
                                  <p:subTnLst>
                                    <p:audio>
                                      <p:cMediaNode>
                                        <p:cTn display="0" masterRel="sameClick">
                                          <p:stCondLst>
                                            <p:cond evt="begin" delay="0">
                                              <p:tn val="45"/>
                                            </p:cond>
                                          </p:stCondLst>
                                          <p:endCondLst>
                                            <p:cond evt="onStopAudio" delay="0">
                                              <p:tgtEl>
                                                <p:sldTgt/>
                                              </p:tgtEl>
                                            </p:cond>
                                          </p:endCondLst>
                                        </p:cTn>
                                        <p:tgtEl>
                                          <p:sndTgt r:embed="rId2" name="arrow.wav"/>
                                        </p:tgtEl>
                                      </p:cMediaNode>
                                    </p:audio>
                                  </p:subTnLst>
                                </p:cTn>
                              </p:par>
                            </p:childTnLst>
                          </p:cTn>
                        </p:par>
                      </p:childTnLst>
                    </p:cTn>
                  </p:par>
                  <p:par>
                    <p:cTn id="48" fill="hold" nodeType="clickPar">
                      <p:stCondLst>
                        <p:cond delay="indefinite"/>
                      </p:stCondLst>
                      <p:childTnLst>
                        <p:par>
                          <p:cTn id="49" fill="hold" nodeType="withGroup">
                            <p:stCondLst>
                              <p:cond delay="0"/>
                            </p:stCondLst>
                            <p:childTnLst>
                              <p:par>
                                <p:cTn id="50" presetID="21" presetClass="entr" presetSubtype="1" fill="hold" grpId="0" nodeType="clickEffect">
                                  <p:stCondLst>
                                    <p:cond delay="0"/>
                                  </p:stCondLst>
                                  <p:childTnLst>
                                    <p:set>
                                      <p:cBhvr>
                                        <p:cTn id="51" dur="1" fill="hold">
                                          <p:stCondLst>
                                            <p:cond delay="0"/>
                                          </p:stCondLst>
                                        </p:cTn>
                                        <p:tgtEl>
                                          <p:spTgt spid="3">
                                            <p:txEl>
                                              <p:pRg st="9" end="9"/>
                                            </p:txEl>
                                          </p:spTgt>
                                        </p:tgtEl>
                                        <p:attrNameLst>
                                          <p:attrName>style.visibility</p:attrName>
                                        </p:attrNameLst>
                                      </p:cBhvr>
                                      <p:to>
                                        <p:strVal val="visible"/>
                                      </p:to>
                                    </p:set>
                                    <p:animEffect transition="in" filter="wheel(1)">
                                      <p:cBhvr>
                                        <p:cTn id="52" dur="2000"/>
                                        <p:tgtEl>
                                          <p:spTgt spid="3">
                                            <p:txEl>
                                              <p:pRg st="9" end="9"/>
                                            </p:txEl>
                                          </p:spTgt>
                                        </p:tgtEl>
                                      </p:cBhvr>
                                    </p:animEffect>
                                  </p:childTnLst>
                                  <p:subTnLst>
                                    <p:audio>
                                      <p:cMediaNode>
                                        <p:cTn display="0" masterRel="sameClick">
                                          <p:stCondLst>
                                            <p:cond evt="begin" delay="0">
                                              <p:tn val="50"/>
                                            </p:cond>
                                          </p:stCondLst>
                                          <p:endCondLst>
                                            <p:cond evt="onStopAudio" delay="0">
                                              <p:tgtEl>
                                                <p:sldTgt/>
                                              </p:tgtEl>
                                            </p:cond>
                                          </p:endCondLst>
                                        </p:cTn>
                                        <p:tgtEl>
                                          <p:sndTgt r:embed="rId2" name="arrow.wav"/>
                                        </p:tgtEl>
                                      </p:cMediaNode>
                                    </p:audio>
                                  </p:subTnLst>
                                </p:cTn>
                              </p:par>
                            </p:childTnLst>
                          </p:cTn>
                        </p:par>
                      </p:childTnLst>
                    </p:cTn>
                  </p:par>
                  <p:par>
                    <p:cTn id="53" fill="hold" nodeType="clickPar">
                      <p:stCondLst>
                        <p:cond delay="indefinite"/>
                      </p:stCondLst>
                      <p:childTnLst>
                        <p:par>
                          <p:cTn id="54" fill="hold" nodeType="withGroup">
                            <p:stCondLst>
                              <p:cond delay="0"/>
                            </p:stCondLst>
                            <p:childTnLst>
                              <p:par>
                                <p:cTn id="55" presetID="21" presetClass="entr" presetSubtype="1" fill="hold" grpId="0" nodeType="clickEffect">
                                  <p:stCondLst>
                                    <p:cond delay="0"/>
                                  </p:stCondLst>
                                  <p:childTnLst>
                                    <p:set>
                                      <p:cBhvr>
                                        <p:cTn id="56" dur="1" fill="hold">
                                          <p:stCondLst>
                                            <p:cond delay="0"/>
                                          </p:stCondLst>
                                        </p:cTn>
                                        <p:tgtEl>
                                          <p:spTgt spid="3">
                                            <p:txEl>
                                              <p:pRg st="10" end="10"/>
                                            </p:txEl>
                                          </p:spTgt>
                                        </p:tgtEl>
                                        <p:attrNameLst>
                                          <p:attrName>style.visibility</p:attrName>
                                        </p:attrNameLst>
                                      </p:cBhvr>
                                      <p:to>
                                        <p:strVal val="visible"/>
                                      </p:to>
                                    </p:set>
                                    <p:animEffect transition="in" filter="wheel(1)">
                                      <p:cBhvr>
                                        <p:cTn id="57" dur="2000"/>
                                        <p:tgtEl>
                                          <p:spTgt spid="3">
                                            <p:txEl>
                                              <p:pRg st="10" end="10"/>
                                            </p:txEl>
                                          </p:spTgt>
                                        </p:tgtEl>
                                      </p:cBhvr>
                                    </p:animEffect>
                                  </p:childTnLst>
                                  <p:subTnLst>
                                    <p:audio>
                                      <p:cMediaNode>
                                        <p:cTn display="0" masterRel="sameClick">
                                          <p:stCondLst>
                                            <p:cond evt="begin" delay="0">
                                              <p:tn val="55"/>
                                            </p:cond>
                                          </p:stCondLst>
                                          <p:endCondLst>
                                            <p:cond evt="onStopAudio" delay="0">
                                              <p:tgtEl>
                                                <p:sldTgt/>
                                              </p:tgtEl>
                                            </p:cond>
                                          </p:endCondLst>
                                        </p:cTn>
                                        <p:tgtEl>
                                          <p:sndTgt r:embed="rId2" name="arrow.wav"/>
                                        </p:tgtEl>
                                      </p:cMediaNode>
                                    </p:audio>
                                  </p:subTnLst>
                                </p:cTn>
                              </p:par>
                            </p:childTnLst>
                          </p:cTn>
                        </p:par>
                      </p:childTnLst>
                    </p:cTn>
                  </p:par>
                  <p:par>
                    <p:cTn id="58" fill="hold" nodeType="clickPar">
                      <p:stCondLst>
                        <p:cond delay="indefinite"/>
                      </p:stCondLst>
                      <p:childTnLst>
                        <p:par>
                          <p:cTn id="59" fill="hold" nodeType="withGroup">
                            <p:stCondLst>
                              <p:cond delay="0"/>
                            </p:stCondLst>
                            <p:childTnLst>
                              <p:par>
                                <p:cTn id="60" presetID="21" presetClass="entr" presetSubtype="1" fill="hold" grpId="0" nodeType="clickEffect">
                                  <p:stCondLst>
                                    <p:cond delay="0"/>
                                  </p:stCondLst>
                                  <p:childTnLst>
                                    <p:set>
                                      <p:cBhvr>
                                        <p:cTn id="61" dur="1" fill="hold">
                                          <p:stCondLst>
                                            <p:cond delay="0"/>
                                          </p:stCondLst>
                                        </p:cTn>
                                        <p:tgtEl>
                                          <p:spTgt spid="3">
                                            <p:txEl>
                                              <p:pRg st="11" end="11"/>
                                            </p:txEl>
                                          </p:spTgt>
                                        </p:tgtEl>
                                        <p:attrNameLst>
                                          <p:attrName>style.visibility</p:attrName>
                                        </p:attrNameLst>
                                      </p:cBhvr>
                                      <p:to>
                                        <p:strVal val="visible"/>
                                      </p:to>
                                    </p:set>
                                    <p:animEffect transition="in" filter="wheel(1)">
                                      <p:cBhvr>
                                        <p:cTn id="62" dur="2000"/>
                                        <p:tgtEl>
                                          <p:spTgt spid="3">
                                            <p:txEl>
                                              <p:pRg st="11" end="11"/>
                                            </p:txEl>
                                          </p:spTgt>
                                        </p:tgtEl>
                                      </p:cBhvr>
                                    </p:animEffect>
                                  </p:childTnLst>
                                  <p:subTnLst>
                                    <p:audio>
                                      <p:cMediaNode>
                                        <p:cTn display="0" masterRel="sameClick">
                                          <p:stCondLst>
                                            <p:cond evt="begin" delay="0">
                                              <p:tn val="60"/>
                                            </p:cond>
                                          </p:stCondLst>
                                          <p:endCondLst>
                                            <p:cond evt="onStopAudio" delay="0">
                                              <p:tgtEl>
                                                <p:sldTgt/>
                                              </p:tgtEl>
                                            </p:cond>
                                          </p:endCondLst>
                                        </p:cTn>
                                        <p:tgtEl>
                                          <p:sndTgt r:embed="rId2" name="arrow.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457200" y="457200"/>
            <a:ext cx="8229600" cy="5867400"/>
          </a:xfrm>
          <a:prstGeom prst="rect">
            <a:avLst/>
          </a:prstGeom>
        </p:spPr>
        <p:style>
          <a:lnRef idx="1">
            <a:schemeClr val="accent2"/>
          </a:lnRef>
          <a:fillRef idx="2">
            <a:schemeClr val="accent2"/>
          </a:fillRef>
          <a:effectRef idx="1">
            <a:schemeClr val="accent2"/>
          </a:effectRef>
          <a:fontRef idx="minor">
            <a:schemeClr val="dk1"/>
          </a:fontRef>
        </p:style>
        <p:txBody>
          <a:bodyPr>
            <a:normAutofit fontScale="85000" lnSpcReduction="20000"/>
          </a:bodyPr>
          <a:lstStyle/>
          <a:p>
            <a:pPr eaLnBrk="1" fontAlgn="auto" hangingPunct="1">
              <a:spcAft>
                <a:spcPts val="0"/>
              </a:spcAft>
              <a:buClr>
                <a:schemeClr val="tx1"/>
              </a:buClr>
              <a:buFont typeface="Wingdings" pitchFamily="2" charset="2"/>
              <a:buChar char="q"/>
              <a:defRPr/>
            </a:pPr>
            <a:r>
              <a:rPr lang="id-ID" b="1" dirty="0" smtClean="0">
                <a:latin typeface="Georgia" pitchFamily="18" charset="0"/>
              </a:rPr>
              <a:t>Tindakan</a:t>
            </a:r>
            <a:endParaRPr lang="en-US" dirty="0" smtClean="0">
              <a:latin typeface="Georgia" pitchFamily="18" charset="0"/>
            </a:endParaRPr>
          </a:p>
          <a:p>
            <a:pPr marL="685800" indent="-342900" eaLnBrk="1" fontAlgn="auto" hangingPunct="1">
              <a:spcAft>
                <a:spcPts val="0"/>
              </a:spcAft>
              <a:buClr>
                <a:schemeClr val="tx1"/>
              </a:buClr>
              <a:buFont typeface="Wingdings" pitchFamily="2" charset="2"/>
              <a:buChar char="Ø"/>
              <a:defRPr/>
            </a:pPr>
            <a:r>
              <a:rPr lang="fi-FI" dirty="0" smtClean="0">
                <a:latin typeface="Georgia" pitchFamily="18" charset="0"/>
              </a:rPr>
              <a:t>Pengembalian kepada orang tua atau orang tua asuh; </a:t>
            </a:r>
          </a:p>
          <a:p>
            <a:pPr marL="342900" indent="0" eaLnBrk="1" fontAlgn="auto" hangingPunct="1">
              <a:spcAft>
                <a:spcPts val="0"/>
              </a:spcAft>
              <a:buClr>
                <a:schemeClr val="tx1"/>
              </a:buClr>
              <a:buFont typeface="Wingdings 2" pitchFamily="18" charset="2"/>
              <a:buNone/>
              <a:defRPr/>
            </a:pPr>
            <a:endParaRPr lang="en-US" dirty="0" smtClean="0">
              <a:latin typeface="Georgia" pitchFamily="18" charset="0"/>
            </a:endParaRPr>
          </a:p>
          <a:p>
            <a:pPr marL="685800" indent="-342900" eaLnBrk="1" fontAlgn="auto" hangingPunct="1">
              <a:spcAft>
                <a:spcPts val="0"/>
              </a:spcAft>
              <a:buClr>
                <a:schemeClr val="tx1"/>
              </a:buClr>
              <a:buFont typeface="Wingdings" pitchFamily="2" charset="2"/>
              <a:buChar char="Ø"/>
              <a:defRPr/>
            </a:pPr>
            <a:r>
              <a:rPr lang="fi-FI" dirty="0" smtClean="0">
                <a:latin typeface="Georgia" pitchFamily="18" charset="0"/>
              </a:rPr>
              <a:t>Penyerahan kepada pemerintah; </a:t>
            </a:r>
          </a:p>
          <a:p>
            <a:pPr marL="342900" indent="0" eaLnBrk="1" fontAlgn="auto" hangingPunct="1">
              <a:spcAft>
                <a:spcPts val="0"/>
              </a:spcAft>
              <a:buClr>
                <a:schemeClr val="tx1"/>
              </a:buClr>
              <a:buFont typeface="Wingdings 2" pitchFamily="18" charset="2"/>
              <a:buNone/>
              <a:defRPr/>
            </a:pPr>
            <a:endParaRPr lang="en-US" dirty="0" smtClean="0">
              <a:latin typeface="Georgia" pitchFamily="18" charset="0"/>
            </a:endParaRPr>
          </a:p>
          <a:p>
            <a:pPr marL="685800" indent="-342900" eaLnBrk="1" fontAlgn="auto" hangingPunct="1">
              <a:spcAft>
                <a:spcPts val="0"/>
              </a:spcAft>
              <a:buClr>
                <a:schemeClr val="tx1"/>
              </a:buClr>
              <a:buFont typeface="Wingdings" pitchFamily="2" charset="2"/>
              <a:buChar char="Ø"/>
              <a:defRPr/>
            </a:pPr>
            <a:r>
              <a:rPr lang="fi-FI" dirty="0" smtClean="0">
                <a:latin typeface="Georgia" pitchFamily="18" charset="0"/>
              </a:rPr>
              <a:t>Penyerahan kepada seseorang; </a:t>
            </a:r>
          </a:p>
          <a:p>
            <a:pPr marL="342900" indent="0" eaLnBrk="1" fontAlgn="auto" hangingPunct="1">
              <a:spcAft>
                <a:spcPts val="0"/>
              </a:spcAft>
              <a:buClr>
                <a:schemeClr val="tx1"/>
              </a:buClr>
              <a:buFont typeface="Wingdings 2" pitchFamily="18" charset="2"/>
              <a:buNone/>
              <a:defRPr/>
            </a:pPr>
            <a:endParaRPr lang="en-US" dirty="0" smtClean="0">
              <a:latin typeface="Georgia" pitchFamily="18" charset="0"/>
            </a:endParaRPr>
          </a:p>
          <a:p>
            <a:pPr marL="685800" indent="-342900" eaLnBrk="1" fontAlgn="auto" hangingPunct="1">
              <a:spcAft>
                <a:spcPts val="0"/>
              </a:spcAft>
              <a:buClr>
                <a:schemeClr val="tx1"/>
              </a:buClr>
              <a:buFont typeface="Wingdings" pitchFamily="2" charset="2"/>
              <a:buChar char="Ø"/>
              <a:defRPr/>
            </a:pPr>
            <a:r>
              <a:rPr lang="fi-FI" dirty="0" smtClean="0">
                <a:latin typeface="Georgia" pitchFamily="18" charset="0"/>
              </a:rPr>
              <a:t>Perawatan di rumah sakit jiwa; </a:t>
            </a:r>
          </a:p>
          <a:p>
            <a:pPr marL="342900" indent="0" eaLnBrk="1" fontAlgn="auto" hangingPunct="1">
              <a:spcAft>
                <a:spcPts val="0"/>
              </a:spcAft>
              <a:buClr>
                <a:schemeClr val="tx1"/>
              </a:buClr>
              <a:buFont typeface="Wingdings 2" pitchFamily="18" charset="2"/>
              <a:buNone/>
              <a:defRPr/>
            </a:pPr>
            <a:endParaRPr lang="en-US" dirty="0" smtClean="0">
              <a:latin typeface="Georgia" pitchFamily="18" charset="0"/>
            </a:endParaRPr>
          </a:p>
          <a:p>
            <a:pPr marL="685800" indent="-342900" eaLnBrk="1" fontAlgn="auto" hangingPunct="1">
              <a:spcAft>
                <a:spcPts val="0"/>
              </a:spcAft>
              <a:buClr>
                <a:schemeClr val="tx1"/>
              </a:buClr>
              <a:buFont typeface="Wingdings" pitchFamily="2" charset="2"/>
              <a:buChar char="Ø"/>
              <a:defRPr/>
            </a:pPr>
            <a:r>
              <a:rPr lang="fi-FI" dirty="0" smtClean="0">
                <a:latin typeface="Georgia" pitchFamily="18" charset="0"/>
              </a:rPr>
              <a:t>Perawatan di lembaga; </a:t>
            </a:r>
          </a:p>
          <a:p>
            <a:pPr marL="342900" indent="0" eaLnBrk="1" fontAlgn="auto" hangingPunct="1">
              <a:spcAft>
                <a:spcPts val="0"/>
              </a:spcAft>
              <a:buClr>
                <a:schemeClr val="tx1"/>
              </a:buClr>
              <a:buFont typeface="Wingdings 2" pitchFamily="18" charset="2"/>
              <a:buNone/>
              <a:defRPr/>
            </a:pPr>
            <a:endParaRPr lang="en-US" dirty="0" smtClean="0">
              <a:latin typeface="Georgia" pitchFamily="18" charset="0"/>
            </a:endParaRPr>
          </a:p>
          <a:p>
            <a:pPr marL="685800" indent="-342900" eaLnBrk="1" fontAlgn="auto" hangingPunct="1">
              <a:spcAft>
                <a:spcPts val="0"/>
              </a:spcAft>
              <a:buClr>
                <a:schemeClr val="tx1"/>
              </a:buClr>
              <a:buFont typeface="Wingdings" pitchFamily="2" charset="2"/>
              <a:buChar char="Ø"/>
              <a:defRPr/>
            </a:pPr>
            <a:r>
              <a:rPr lang="fi-FI" dirty="0" smtClean="0">
                <a:latin typeface="Georgia" pitchFamily="18" charset="0"/>
              </a:rPr>
              <a:t>Kewajiban mengikuti suatu pendidikan formal dan/atau latihan yang diadakan oleh pem/badan swasta; </a:t>
            </a:r>
          </a:p>
          <a:p>
            <a:pPr marL="342900" indent="0" eaLnBrk="1" fontAlgn="auto" hangingPunct="1">
              <a:spcAft>
                <a:spcPts val="0"/>
              </a:spcAft>
              <a:buClr>
                <a:schemeClr val="tx1"/>
              </a:buClr>
              <a:buFont typeface="Wingdings 2" pitchFamily="18" charset="2"/>
              <a:buNone/>
              <a:defRPr/>
            </a:pPr>
            <a:endParaRPr lang="en-US" dirty="0" smtClean="0">
              <a:latin typeface="Georgia" pitchFamily="18" charset="0"/>
            </a:endParaRPr>
          </a:p>
          <a:p>
            <a:pPr marL="685800" indent="-342900" eaLnBrk="1" fontAlgn="auto" hangingPunct="1">
              <a:spcAft>
                <a:spcPts val="0"/>
              </a:spcAft>
              <a:buClr>
                <a:schemeClr val="tx1"/>
              </a:buClr>
              <a:buFont typeface="Wingdings" pitchFamily="2" charset="2"/>
              <a:buChar char="Ø"/>
              <a:defRPr/>
            </a:pPr>
            <a:r>
              <a:rPr lang="fi-FI" dirty="0" smtClean="0">
                <a:latin typeface="Georgia" pitchFamily="18" charset="0"/>
              </a:rPr>
              <a:t> pencabutan surat izin mengemudi; </a:t>
            </a:r>
          </a:p>
          <a:p>
            <a:pPr marL="342900" indent="0" eaLnBrk="1" fontAlgn="auto" hangingPunct="1">
              <a:spcAft>
                <a:spcPts val="0"/>
              </a:spcAft>
              <a:buClr>
                <a:schemeClr val="tx1"/>
              </a:buClr>
              <a:buFont typeface="Wingdings 2" pitchFamily="18" charset="2"/>
              <a:buNone/>
              <a:defRPr/>
            </a:pPr>
            <a:endParaRPr lang="en-US" dirty="0" smtClean="0">
              <a:latin typeface="Georgia" pitchFamily="18" charset="0"/>
            </a:endParaRPr>
          </a:p>
          <a:p>
            <a:pPr marL="685800" indent="-342900" eaLnBrk="1" fontAlgn="auto" hangingPunct="1">
              <a:spcAft>
                <a:spcPts val="0"/>
              </a:spcAft>
              <a:buClr>
                <a:schemeClr val="tx1"/>
              </a:buClr>
              <a:buFont typeface="Wingdings" pitchFamily="2" charset="2"/>
              <a:buChar char="Ø"/>
              <a:defRPr/>
            </a:pPr>
            <a:r>
              <a:rPr lang="fi-FI" dirty="0" smtClean="0">
                <a:latin typeface="Georgia" pitchFamily="18" charset="0"/>
              </a:rPr>
              <a:t>Perbaikan akibat tindak pidana; dan/atau </a:t>
            </a:r>
          </a:p>
          <a:p>
            <a:pPr marL="342900" indent="0" eaLnBrk="1" fontAlgn="auto" hangingPunct="1">
              <a:spcAft>
                <a:spcPts val="0"/>
              </a:spcAft>
              <a:buClr>
                <a:schemeClr val="tx1"/>
              </a:buClr>
              <a:buFont typeface="Wingdings 2" pitchFamily="18" charset="2"/>
              <a:buNone/>
              <a:defRPr/>
            </a:pPr>
            <a:endParaRPr lang="en-US" dirty="0" smtClean="0">
              <a:latin typeface="Georgia" pitchFamily="18" charset="0"/>
            </a:endParaRPr>
          </a:p>
          <a:p>
            <a:pPr marL="685800" indent="-342900" eaLnBrk="1" fontAlgn="auto" hangingPunct="1">
              <a:spcAft>
                <a:spcPts val="0"/>
              </a:spcAft>
              <a:buClr>
                <a:schemeClr val="tx1"/>
              </a:buClr>
              <a:buFont typeface="Wingdings" pitchFamily="2" charset="2"/>
              <a:buChar char="Ø"/>
              <a:defRPr/>
            </a:pPr>
            <a:r>
              <a:rPr lang="fi-FI" dirty="0" smtClean="0">
                <a:latin typeface="Georgia" pitchFamily="18" charset="0"/>
              </a:rPr>
              <a:t>Pemulihan.</a:t>
            </a:r>
            <a:endParaRPr lang="en-US" dirty="0" smtClean="0">
              <a:latin typeface="Georgia" pitchFamily="18" charset="0"/>
            </a:endParaRPr>
          </a:p>
          <a:p>
            <a:pPr marL="274320" indent="-274320" eaLnBrk="1" fontAlgn="auto" hangingPunct="1">
              <a:spcAft>
                <a:spcPts val="0"/>
              </a:spcAft>
              <a:buClr>
                <a:schemeClr val="accent3"/>
              </a:buClr>
              <a:buFont typeface="Wingdings 2"/>
              <a:buNone/>
              <a:defRPr/>
            </a:pPr>
            <a:endParaRPr lang="en-US" dirty="0">
              <a:latin typeface="Georgia" pitchFamily="18" charset="0"/>
            </a:endParaRPr>
          </a:p>
        </p:txBody>
      </p:sp>
    </p:spTree>
    <p:extLst>
      <p:ext uri="{BB962C8B-B14F-4D97-AF65-F5344CB8AC3E}">
        <p14:creationId xmlns:p14="http://schemas.microsoft.com/office/powerpoint/2010/main" val="276470360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circle(in)">
                                      <p:cBhvr>
                                        <p:cTn id="7" dur="2000"/>
                                        <p:tgtEl>
                                          <p:spTgt spid="3">
                                            <p:bg/>
                                          </p:spTgt>
                                        </p:tgtEl>
                                      </p:cBhvr>
                                    </p:animEffect>
                                  </p:childTnLst>
                                  <p:subTnLst>
                                    <p:audio>
                                      <p:cMediaNode>
                                        <p:cTn display="0" masterRel="sameClick">
                                          <p:stCondLst>
                                            <p:cond evt="begin" delay="0">
                                              <p:tn val="5"/>
                                            </p:cond>
                                          </p:stCondLst>
                                          <p:endCondLst>
                                            <p:cond evt="onStopAudio" delay="0">
                                              <p:tgtEl>
                                                <p:sldTgt/>
                                              </p:tgtEl>
                                            </p:cond>
                                          </p:endCondLst>
                                        </p:cTn>
                                        <p:tgtEl>
                                          <p:sndTgt r:embed="rId2" name="laser.wav"/>
                                        </p:tgtEl>
                                      </p:cMediaNode>
                                    </p:audio>
                                  </p:sub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circle(in)">
                                      <p:cBhvr>
                                        <p:cTn id="12" dur="2000"/>
                                        <p:tgtEl>
                                          <p:spTgt spid="3">
                                            <p:txEl>
                                              <p:pRg st="0" end="0"/>
                                            </p:txEl>
                                          </p:spTgt>
                                        </p:tgtEl>
                                      </p:cBhvr>
                                    </p:animEffect>
                                  </p:childTnLst>
                                  <p:subTnLst>
                                    <p:audio>
                                      <p:cMediaNode>
                                        <p:cTn display="0" masterRel="sameClick">
                                          <p:stCondLst>
                                            <p:cond evt="begin" delay="0">
                                              <p:tn val="10"/>
                                            </p:cond>
                                          </p:stCondLst>
                                          <p:endCondLst>
                                            <p:cond evt="onStopAudio" delay="0">
                                              <p:tgtEl>
                                                <p:sldTgt/>
                                              </p:tgtEl>
                                            </p:cond>
                                          </p:endCondLst>
                                        </p:cTn>
                                        <p:tgtEl>
                                          <p:sndTgt r:embed="rId2" name="laser.wav"/>
                                        </p:tgtEl>
                                      </p:cMediaNode>
                                    </p:audio>
                                  </p:subTnLst>
                                </p:cTn>
                              </p:par>
                            </p:childTnLst>
                          </p:cTn>
                        </p:par>
                      </p:childTnLst>
                    </p:cTn>
                  </p:par>
                  <p:par>
                    <p:cTn id="13" fill="hold" nodeType="clickPar">
                      <p:stCondLst>
                        <p:cond delay="indefinite"/>
                      </p:stCondLst>
                      <p:childTnLst>
                        <p:par>
                          <p:cTn id="14" fill="hold" nodeType="withGroup">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circle(in)">
                                      <p:cBhvr>
                                        <p:cTn id="17" dur="2000"/>
                                        <p:tgtEl>
                                          <p:spTgt spid="3">
                                            <p:txEl>
                                              <p:pRg st="1" end="1"/>
                                            </p:txEl>
                                          </p:spTgt>
                                        </p:tgtEl>
                                      </p:cBhvr>
                                    </p:animEffect>
                                  </p:childTnLst>
                                  <p:subTnLst>
                                    <p:audio>
                                      <p:cMediaNode>
                                        <p:cTn display="0" masterRel="sameClick">
                                          <p:stCondLst>
                                            <p:cond evt="begin" delay="0">
                                              <p:tn val="15"/>
                                            </p:cond>
                                          </p:stCondLst>
                                          <p:endCondLst>
                                            <p:cond evt="onStopAudio" delay="0">
                                              <p:tgtEl>
                                                <p:sldTgt/>
                                              </p:tgtEl>
                                            </p:cond>
                                          </p:endCondLst>
                                        </p:cTn>
                                        <p:tgtEl>
                                          <p:sndTgt r:embed="rId2" name="laser.wav"/>
                                        </p:tgtEl>
                                      </p:cMediaNode>
                                    </p:audio>
                                  </p:subTnLst>
                                </p:cTn>
                              </p:par>
                            </p:childTnLst>
                          </p:cTn>
                        </p:par>
                      </p:childTnLst>
                    </p:cTn>
                  </p:par>
                  <p:par>
                    <p:cTn id="18" fill="hold" nodeType="clickPar">
                      <p:stCondLst>
                        <p:cond delay="indefinite"/>
                      </p:stCondLst>
                      <p:childTnLst>
                        <p:par>
                          <p:cTn id="19" fill="hold" nodeType="withGroup">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circle(in)">
                                      <p:cBhvr>
                                        <p:cTn id="22" dur="2000"/>
                                        <p:tgtEl>
                                          <p:spTgt spid="3">
                                            <p:txEl>
                                              <p:pRg st="3" end="3"/>
                                            </p:txEl>
                                          </p:spTgt>
                                        </p:tgtEl>
                                      </p:cBhvr>
                                    </p:animEffect>
                                  </p:childTnLst>
                                  <p:subTnLst>
                                    <p:audio>
                                      <p:cMediaNode>
                                        <p:cTn display="0" masterRel="sameClick">
                                          <p:stCondLst>
                                            <p:cond evt="begin" delay="0">
                                              <p:tn val="20"/>
                                            </p:cond>
                                          </p:stCondLst>
                                          <p:endCondLst>
                                            <p:cond evt="onStopAudio" delay="0">
                                              <p:tgtEl>
                                                <p:sldTgt/>
                                              </p:tgtEl>
                                            </p:cond>
                                          </p:endCondLst>
                                        </p:cTn>
                                        <p:tgtEl>
                                          <p:sndTgt r:embed="rId2" name="laser.wav"/>
                                        </p:tgtEl>
                                      </p:cMediaNode>
                                    </p:audio>
                                  </p:subTnLst>
                                </p:cTn>
                              </p:par>
                            </p:childTnLst>
                          </p:cTn>
                        </p:par>
                      </p:childTnLst>
                    </p:cTn>
                  </p:par>
                  <p:par>
                    <p:cTn id="23" fill="hold" nodeType="clickPar">
                      <p:stCondLst>
                        <p:cond delay="indefinite"/>
                      </p:stCondLst>
                      <p:childTnLst>
                        <p:par>
                          <p:cTn id="24" fill="hold" nodeType="withGroup">
                            <p:stCondLst>
                              <p:cond delay="0"/>
                            </p:stCondLst>
                            <p:childTnLst>
                              <p:par>
                                <p:cTn id="25" presetID="6" presetClass="entr" presetSubtype="16"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circle(in)">
                                      <p:cBhvr>
                                        <p:cTn id="27" dur="2000"/>
                                        <p:tgtEl>
                                          <p:spTgt spid="3">
                                            <p:txEl>
                                              <p:pRg st="5" end="5"/>
                                            </p:txEl>
                                          </p:spTgt>
                                        </p:tgtEl>
                                      </p:cBhvr>
                                    </p:animEffect>
                                  </p:childTnLst>
                                  <p:subTnLst>
                                    <p:audio>
                                      <p:cMediaNode>
                                        <p:cTn display="0" masterRel="sameClick">
                                          <p:stCondLst>
                                            <p:cond evt="begin" delay="0">
                                              <p:tn val="25"/>
                                            </p:cond>
                                          </p:stCondLst>
                                          <p:endCondLst>
                                            <p:cond evt="onStopAudio" delay="0">
                                              <p:tgtEl>
                                                <p:sldTgt/>
                                              </p:tgtEl>
                                            </p:cond>
                                          </p:endCondLst>
                                        </p:cTn>
                                        <p:tgtEl>
                                          <p:sndTgt r:embed="rId2" name="laser.wav"/>
                                        </p:tgtEl>
                                      </p:cMediaNode>
                                    </p:audio>
                                  </p:subTnLst>
                                </p:cTn>
                              </p:par>
                            </p:childTnLst>
                          </p:cTn>
                        </p:par>
                      </p:childTnLst>
                    </p:cTn>
                  </p:par>
                  <p:par>
                    <p:cTn id="28" fill="hold" nodeType="clickPar">
                      <p:stCondLst>
                        <p:cond delay="indefinite"/>
                      </p:stCondLst>
                      <p:childTnLst>
                        <p:par>
                          <p:cTn id="29" fill="hold" nodeType="withGroup">
                            <p:stCondLst>
                              <p:cond delay="0"/>
                            </p:stCondLst>
                            <p:childTnLst>
                              <p:par>
                                <p:cTn id="30" presetID="6" presetClass="entr" presetSubtype="16" fill="hold" grpId="0" nodeType="click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circle(in)">
                                      <p:cBhvr>
                                        <p:cTn id="32" dur="2000"/>
                                        <p:tgtEl>
                                          <p:spTgt spid="3">
                                            <p:txEl>
                                              <p:pRg st="7" end="7"/>
                                            </p:txEl>
                                          </p:spTgt>
                                        </p:tgtEl>
                                      </p:cBhvr>
                                    </p:animEffect>
                                  </p:childTnLst>
                                  <p:subTnLst>
                                    <p:audio>
                                      <p:cMediaNode>
                                        <p:cTn display="0" masterRel="sameClick">
                                          <p:stCondLst>
                                            <p:cond evt="begin" delay="0">
                                              <p:tn val="30"/>
                                            </p:cond>
                                          </p:stCondLst>
                                          <p:endCondLst>
                                            <p:cond evt="onStopAudio" delay="0">
                                              <p:tgtEl>
                                                <p:sldTgt/>
                                              </p:tgtEl>
                                            </p:cond>
                                          </p:endCondLst>
                                        </p:cTn>
                                        <p:tgtEl>
                                          <p:sndTgt r:embed="rId2" name="laser.wav"/>
                                        </p:tgtEl>
                                      </p:cMediaNode>
                                    </p:audio>
                                  </p:subTnLst>
                                </p:cTn>
                              </p:par>
                            </p:childTnLst>
                          </p:cTn>
                        </p:par>
                      </p:childTnLst>
                    </p:cTn>
                  </p:par>
                  <p:par>
                    <p:cTn id="33" fill="hold" nodeType="clickPar">
                      <p:stCondLst>
                        <p:cond delay="indefinite"/>
                      </p:stCondLst>
                      <p:childTnLst>
                        <p:par>
                          <p:cTn id="34" fill="hold" nodeType="withGroup">
                            <p:stCondLst>
                              <p:cond delay="0"/>
                            </p:stCondLst>
                            <p:childTnLst>
                              <p:par>
                                <p:cTn id="35" presetID="6" presetClass="entr" presetSubtype="16" fill="hold" grpId="0" nodeType="clickEffect">
                                  <p:stCondLst>
                                    <p:cond delay="0"/>
                                  </p:stCondLst>
                                  <p:childTnLst>
                                    <p:set>
                                      <p:cBhvr>
                                        <p:cTn id="36" dur="1" fill="hold">
                                          <p:stCondLst>
                                            <p:cond delay="0"/>
                                          </p:stCondLst>
                                        </p:cTn>
                                        <p:tgtEl>
                                          <p:spTgt spid="3">
                                            <p:txEl>
                                              <p:pRg st="9" end="9"/>
                                            </p:txEl>
                                          </p:spTgt>
                                        </p:tgtEl>
                                        <p:attrNameLst>
                                          <p:attrName>style.visibility</p:attrName>
                                        </p:attrNameLst>
                                      </p:cBhvr>
                                      <p:to>
                                        <p:strVal val="visible"/>
                                      </p:to>
                                    </p:set>
                                    <p:animEffect transition="in" filter="circle(in)">
                                      <p:cBhvr>
                                        <p:cTn id="37" dur="2000"/>
                                        <p:tgtEl>
                                          <p:spTgt spid="3">
                                            <p:txEl>
                                              <p:pRg st="9" end="9"/>
                                            </p:txEl>
                                          </p:spTgt>
                                        </p:tgtEl>
                                      </p:cBhvr>
                                    </p:animEffect>
                                  </p:childTnLst>
                                  <p:subTnLst>
                                    <p:audio>
                                      <p:cMediaNode>
                                        <p:cTn display="0" masterRel="sameClick">
                                          <p:stCondLst>
                                            <p:cond evt="begin" delay="0">
                                              <p:tn val="35"/>
                                            </p:cond>
                                          </p:stCondLst>
                                          <p:endCondLst>
                                            <p:cond evt="onStopAudio" delay="0">
                                              <p:tgtEl>
                                                <p:sldTgt/>
                                              </p:tgtEl>
                                            </p:cond>
                                          </p:endCondLst>
                                        </p:cTn>
                                        <p:tgtEl>
                                          <p:sndTgt r:embed="rId2" name="laser.wav"/>
                                        </p:tgtEl>
                                      </p:cMediaNode>
                                    </p:audio>
                                  </p:subTnLst>
                                </p:cTn>
                              </p:par>
                            </p:childTnLst>
                          </p:cTn>
                        </p:par>
                      </p:childTnLst>
                    </p:cTn>
                  </p:par>
                  <p:par>
                    <p:cTn id="38" fill="hold" nodeType="clickPar">
                      <p:stCondLst>
                        <p:cond delay="indefinite"/>
                      </p:stCondLst>
                      <p:childTnLst>
                        <p:par>
                          <p:cTn id="39" fill="hold" nodeType="withGroup">
                            <p:stCondLst>
                              <p:cond delay="0"/>
                            </p:stCondLst>
                            <p:childTnLst>
                              <p:par>
                                <p:cTn id="40" presetID="6" presetClass="entr" presetSubtype="16" fill="hold" grpId="0" nodeType="clickEffect">
                                  <p:stCondLst>
                                    <p:cond delay="0"/>
                                  </p:stCondLst>
                                  <p:childTnLst>
                                    <p:set>
                                      <p:cBhvr>
                                        <p:cTn id="41" dur="1" fill="hold">
                                          <p:stCondLst>
                                            <p:cond delay="0"/>
                                          </p:stCondLst>
                                        </p:cTn>
                                        <p:tgtEl>
                                          <p:spTgt spid="3">
                                            <p:txEl>
                                              <p:pRg st="11" end="11"/>
                                            </p:txEl>
                                          </p:spTgt>
                                        </p:tgtEl>
                                        <p:attrNameLst>
                                          <p:attrName>style.visibility</p:attrName>
                                        </p:attrNameLst>
                                      </p:cBhvr>
                                      <p:to>
                                        <p:strVal val="visible"/>
                                      </p:to>
                                    </p:set>
                                    <p:animEffect transition="in" filter="circle(in)">
                                      <p:cBhvr>
                                        <p:cTn id="42" dur="2000"/>
                                        <p:tgtEl>
                                          <p:spTgt spid="3">
                                            <p:txEl>
                                              <p:pRg st="11" end="11"/>
                                            </p:txEl>
                                          </p:spTgt>
                                        </p:tgtEl>
                                      </p:cBhvr>
                                    </p:animEffect>
                                  </p:childTnLst>
                                  <p:subTnLst>
                                    <p:audio>
                                      <p:cMediaNode>
                                        <p:cTn display="0" masterRel="sameClick">
                                          <p:stCondLst>
                                            <p:cond evt="begin" delay="0">
                                              <p:tn val="40"/>
                                            </p:cond>
                                          </p:stCondLst>
                                          <p:endCondLst>
                                            <p:cond evt="onStopAudio" delay="0">
                                              <p:tgtEl>
                                                <p:sldTgt/>
                                              </p:tgtEl>
                                            </p:cond>
                                          </p:endCondLst>
                                        </p:cTn>
                                        <p:tgtEl>
                                          <p:sndTgt r:embed="rId2" name="laser.wav"/>
                                        </p:tgtEl>
                                      </p:cMediaNode>
                                    </p:audio>
                                  </p:subTnLst>
                                </p:cTn>
                              </p:par>
                            </p:childTnLst>
                          </p:cTn>
                        </p:par>
                      </p:childTnLst>
                    </p:cTn>
                  </p:par>
                  <p:par>
                    <p:cTn id="43" fill="hold" nodeType="clickPar">
                      <p:stCondLst>
                        <p:cond delay="indefinite"/>
                      </p:stCondLst>
                      <p:childTnLst>
                        <p:par>
                          <p:cTn id="44" fill="hold" nodeType="withGroup">
                            <p:stCondLst>
                              <p:cond delay="0"/>
                            </p:stCondLst>
                            <p:childTnLst>
                              <p:par>
                                <p:cTn id="45" presetID="6" presetClass="entr" presetSubtype="16" fill="hold" grpId="0" nodeType="clickEffect">
                                  <p:stCondLst>
                                    <p:cond delay="0"/>
                                  </p:stCondLst>
                                  <p:childTnLst>
                                    <p:set>
                                      <p:cBhvr>
                                        <p:cTn id="46" dur="1" fill="hold">
                                          <p:stCondLst>
                                            <p:cond delay="0"/>
                                          </p:stCondLst>
                                        </p:cTn>
                                        <p:tgtEl>
                                          <p:spTgt spid="3">
                                            <p:txEl>
                                              <p:pRg st="13" end="13"/>
                                            </p:txEl>
                                          </p:spTgt>
                                        </p:tgtEl>
                                        <p:attrNameLst>
                                          <p:attrName>style.visibility</p:attrName>
                                        </p:attrNameLst>
                                      </p:cBhvr>
                                      <p:to>
                                        <p:strVal val="visible"/>
                                      </p:to>
                                    </p:set>
                                    <p:animEffect transition="in" filter="circle(in)">
                                      <p:cBhvr>
                                        <p:cTn id="47" dur="2000"/>
                                        <p:tgtEl>
                                          <p:spTgt spid="3">
                                            <p:txEl>
                                              <p:pRg st="13" end="13"/>
                                            </p:txEl>
                                          </p:spTgt>
                                        </p:tgtEl>
                                      </p:cBhvr>
                                    </p:animEffect>
                                  </p:childTnLst>
                                  <p:subTnLst>
                                    <p:audio>
                                      <p:cMediaNode>
                                        <p:cTn display="0" masterRel="sameClick">
                                          <p:stCondLst>
                                            <p:cond evt="begin" delay="0">
                                              <p:tn val="45"/>
                                            </p:cond>
                                          </p:stCondLst>
                                          <p:endCondLst>
                                            <p:cond evt="onStopAudio" delay="0">
                                              <p:tgtEl>
                                                <p:sldTgt/>
                                              </p:tgtEl>
                                            </p:cond>
                                          </p:endCondLst>
                                        </p:cTn>
                                        <p:tgtEl>
                                          <p:sndTgt r:embed="rId2" name="laser.wav"/>
                                        </p:tgtEl>
                                      </p:cMediaNode>
                                    </p:audio>
                                  </p:subTnLst>
                                </p:cTn>
                              </p:par>
                            </p:childTnLst>
                          </p:cTn>
                        </p:par>
                      </p:childTnLst>
                    </p:cTn>
                  </p:par>
                  <p:par>
                    <p:cTn id="48" fill="hold" nodeType="clickPar">
                      <p:stCondLst>
                        <p:cond delay="indefinite"/>
                      </p:stCondLst>
                      <p:childTnLst>
                        <p:par>
                          <p:cTn id="49" fill="hold" nodeType="withGroup">
                            <p:stCondLst>
                              <p:cond delay="0"/>
                            </p:stCondLst>
                            <p:childTnLst>
                              <p:par>
                                <p:cTn id="50" presetID="6" presetClass="entr" presetSubtype="16" fill="hold" grpId="0" nodeType="clickEffect">
                                  <p:stCondLst>
                                    <p:cond delay="0"/>
                                  </p:stCondLst>
                                  <p:childTnLst>
                                    <p:set>
                                      <p:cBhvr>
                                        <p:cTn id="51" dur="1" fill="hold">
                                          <p:stCondLst>
                                            <p:cond delay="0"/>
                                          </p:stCondLst>
                                        </p:cTn>
                                        <p:tgtEl>
                                          <p:spTgt spid="3">
                                            <p:txEl>
                                              <p:pRg st="15" end="15"/>
                                            </p:txEl>
                                          </p:spTgt>
                                        </p:tgtEl>
                                        <p:attrNameLst>
                                          <p:attrName>style.visibility</p:attrName>
                                        </p:attrNameLst>
                                      </p:cBhvr>
                                      <p:to>
                                        <p:strVal val="visible"/>
                                      </p:to>
                                    </p:set>
                                    <p:animEffect transition="in" filter="circle(in)">
                                      <p:cBhvr>
                                        <p:cTn id="52" dur="2000"/>
                                        <p:tgtEl>
                                          <p:spTgt spid="3">
                                            <p:txEl>
                                              <p:pRg st="15" end="15"/>
                                            </p:txEl>
                                          </p:spTgt>
                                        </p:tgtEl>
                                      </p:cBhvr>
                                    </p:animEffect>
                                  </p:childTnLst>
                                  <p:subTnLst>
                                    <p:audio>
                                      <p:cMediaNode>
                                        <p:cTn display="0" masterRel="sameClick">
                                          <p:stCondLst>
                                            <p:cond evt="begin" delay="0">
                                              <p:tn val="50"/>
                                            </p:cond>
                                          </p:stCondLst>
                                          <p:endCondLst>
                                            <p:cond evt="onStopAudio" delay="0">
                                              <p:tgtEl>
                                                <p:sldTgt/>
                                              </p:tgtEl>
                                            </p:cond>
                                          </p:endCondLst>
                                        </p:cTn>
                                        <p:tgtEl>
                                          <p:sndTgt r:embed="rId2" name="laser.wav"/>
                                        </p:tgtEl>
                                      </p:cMediaNode>
                                    </p:audio>
                                  </p:subTnLst>
                                </p:cTn>
                              </p:par>
                            </p:childTnLst>
                          </p:cTn>
                        </p:par>
                      </p:childTnLst>
                    </p:cTn>
                  </p:par>
                  <p:par>
                    <p:cTn id="53" fill="hold" nodeType="clickPar">
                      <p:stCondLst>
                        <p:cond delay="indefinite"/>
                      </p:stCondLst>
                      <p:childTnLst>
                        <p:par>
                          <p:cTn id="54" fill="hold" nodeType="withGroup">
                            <p:stCondLst>
                              <p:cond delay="0"/>
                            </p:stCondLst>
                            <p:childTnLst>
                              <p:par>
                                <p:cTn id="55" presetID="6" presetClass="entr" presetSubtype="16" fill="hold" grpId="0" nodeType="clickEffect">
                                  <p:stCondLst>
                                    <p:cond delay="0"/>
                                  </p:stCondLst>
                                  <p:childTnLst>
                                    <p:set>
                                      <p:cBhvr>
                                        <p:cTn id="56" dur="1" fill="hold">
                                          <p:stCondLst>
                                            <p:cond delay="0"/>
                                          </p:stCondLst>
                                        </p:cTn>
                                        <p:tgtEl>
                                          <p:spTgt spid="3">
                                            <p:txEl>
                                              <p:pRg st="17" end="17"/>
                                            </p:txEl>
                                          </p:spTgt>
                                        </p:tgtEl>
                                        <p:attrNameLst>
                                          <p:attrName>style.visibility</p:attrName>
                                        </p:attrNameLst>
                                      </p:cBhvr>
                                      <p:to>
                                        <p:strVal val="visible"/>
                                      </p:to>
                                    </p:set>
                                    <p:animEffect transition="in" filter="circle(in)">
                                      <p:cBhvr>
                                        <p:cTn id="57" dur="2000"/>
                                        <p:tgtEl>
                                          <p:spTgt spid="3">
                                            <p:txEl>
                                              <p:pRg st="17" end="17"/>
                                            </p:txEl>
                                          </p:spTgt>
                                        </p:tgtEl>
                                      </p:cBhvr>
                                    </p:animEffect>
                                  </p:childTnLst>
                                  <p:subTnLst>
                                    <p:audio>
                                      <p:cMediaNode>
                                        <p:cTn display="0" masterRel="sameClick">
                                          <p:stCondLst>
                                            <p:cond evt="begin" delay="0">
                                              <p:tn val="55"/>
                                            </p:cond>
                                          </p:stCondLst>
                                          <p:endCondLst>
                                            <p:cond evt="onStopAudio" delay="0">
                                              <p:tgtEl>
                                                <p:sldTgt/>
                                              </p:tgtEl>
                                            </p:cond>
                                          </p:endCondLst>
                                        </p:cTn>
                                        <p:tgtEl>
                                          <p:sndTgt r:embed="rId2" name="laser.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0" y="1219200"/>
            <a:ext cx="9144000" cy="2438400"/>
          </a:xfrm>
          <a:prstGeom prst="rect">
            <a:avLst/>
          </a:prstGeom>
        </p:spPr>
        <p:style>
          <a:lnRef idx="1">
            <a:schemeClr val="dk1"/>
          </a:lnRef>
          <a:fillRef idx="2">
            <a:schemeClr val="dk1"/>
          </a:fillRef>
          <a:effectRef idx="1">
            <a:schemeClr val="dk1"/>
          </a:effectRef>
          <a:fontRef idx="minor">
            <a:schemeClr val="dk1"/>
          </a:fontRef>
        </p:style>
        <p:txBody>
          <a:bodyPr>
            <a:normAutofit/>
          </a:bodyPr>
          <a:lstStyle/>
          <a:p>
            <a:pPr marL="0" indent="0" algn="just" eaLnBrk="1" fontAlgn="auto" hangingPunct="1">
              <a:spcAft>
                <a:spcPts val="0"/>
              </a:spcAft>
              <a:buClr>
                <a:schemeClr val="tx1"/>
              </a:buClr>
              <a:buNone/>
              <a:tabLst>
                <a:tab pos="514350" algn="l"/>
              </a:tabLst>
              <a:defRPr/>
            </a:pPr>
            <a:r>
              <a:rPr lang="en-US" sz="2800" dirty="0" smtClean="0">
                <a:latin typeface="Georgia" pitchFamily="18" charset="0"/>
              </a:rPr>
              <a:t>KPP </a:t>
            </a:r>
            <a:r>
              <a:rPr lang="en-US" sz="2800" dirty="0" err="1" smtClean="0">
                <a:latin typeface="Georgia" pitchFamily="18" charset="0"/>
              </a:rPr>
              <a:t>dan</a:t>
            </a:r>
            <a:r>
              <a:rPr lang="en-US" sz="2800" dirty="0" smtClean="0">
                <a:latin typeface="Georgia" pitchFamily="18" charset="0"/>
              </a:rPr>
              <a:t> PA </a:t>
            </a:r>
            <a:r>
              <a:rPr lang="id-ID" sz="2800" dirty="0" smtClean="0">
                <a:latin typeface="Georgia" pitchFamily="18" charset="0"/>
              </a:rPr>
              <a:t>melakukan koordinasi lintas sektoral dengan lembaga terkait</a:t>
            </a:r>
            <a:r>
              <a:rPr lang="en-US" sz="2800" dirty="0" smtClean="0">
                <a:latin typeface="Georgia" pitchFamily="18" charset="0"/>
              </a:rPr>
              <a:t> </a:t>
            </a:r>
            <a:r>
              <a:rPr lang="id-ID" sz="2800" dirty="0" smtClean="0">
                <a:latin typeface="Georgia" pitchFamily="18" charset="0"/>
              </a:rPr>
              <a:t>dalam rangka sinkronisasi perumusan kebijakan mengenai langkah pencegahan, penyelesaian administrasi perkara, rehabilitasi, dan reintegrasi sosial;</a:t>
            </a:r>
            <a:endParaRPr lang="en-US" sz="2800" dirty="0" smtClean="0">
              <a:latin typeface="Georgia" pitchFamily="18" charset="0"/>
            </a:endParaRPr>
          </a:p>
          <a:p>
            <a:pPr marL="571500" indent="-571500" eaLnBrk="1" fontAlgn="auto" hangingPunct="1">
              <a:spcAft>
                <a:spcPts val="0"/>
              </a:spcAft>
              <a:buClr>
                <a:schemeClr val="accent3"/>
              </a:buClr>
              <a:buFont typeface="Wingdings 2"/>
              <a:buNone/>
              <a:tabLst>
                <a:tab pos="514350" algn="l"/>
              </a:tabLst>
              <a:defRPr/>
            </a:pPr>
            <a:endParaRPr lang="en-US" sz="2800" dirty="0">
              <a:latin typeface="Georgia" pitchFamily="18" charset="0"/>
            </a:endParaRPr>
          </a:p>
        </p:txBody>
      </p:sp>
      <p:sp>
        <p:nvSpPr>
          <p:cNvPr id="2" name="Rectangle 1"/>
          <p:cNvSpPr/>
          <p:nvPr/>
        </p:nvSpPr>
        <p:spPr>
          <a:xfrm>
            <a:off x="344713" y="0"/>
            <a:ext cx="8458200" cy="954107"/>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ctr">
              <a:buClr>
                <a:schemeClr val="tx1"/>
              </a:buClr>
              <a:defRPr/>
            </a:pPr>
            <a:r>
              <a:rPr lang="id-ID" sz="2800" b="1" dirty="0" smtClean="0">
                <a:solidFill>
                  <a:srgbClr val="FF0000"/>
                </a:solidFill>
                <a:latin typeface="Georgia" pitchFamily="18" charset="0"/>
              </a:rPr>
              <a:t>PERANAN  KPP DAN PA SEBAGAIMANA DIAMANATKAN PASAL 94</a:t>
            </a:r>
            <a:endParaRPr lang="en-US" sz="2800" dirty="0">
              <a:solidFill>
                <a:srgbClr val="FF0000"/>
              </a:solidFill>
              <a:latin typeface="Georgia" pitchFamily="18" charset="0"/>
            </a:endParaRPr>
          </a:p>
        </p:txBody>
      </p:sp>
      <p:sp>
        <p:nvSpPr>
          <p:cNvPr id="4" name="Rectangle 3"/>
          <p:cNvSpPr/>
          <p:nvPr/>
        </p:nvSpPr>
        <p:spPr>
          <a:xfrm>
            <a:off x="3628" y="4027714"/>
            <a:ext cx="9140371" cy="954107"/>
          </a:xfrm>
          <a:prstGeom prst="rect">
            <a:avLst/>
          </a:prstGeom>
        </p:spPr>
        <p:style>
          <a:lnRef idx="1">
            <a:schemeClr val="dk1"/>
          </a:lnRef>
          <a:fillRef idx="2">
            <a:schemeClr val="dk1"/>
          </a:fillRef>
          <a:effectRef idx="1">
            <a:schemeClr val="dk1"/>
          </a:effectRef>
          <a:fontRef idx="minor">
            <a:schemeClr val="dk1"/>
          </a:fontRef>
        </p:style>
        <p:txBody>
          <a:bodyPr wrap="square">
            <a:spAutoFit/>
          </a:bodyPr>
          <a:lstStyle/>
          <a:p>
            <a:pPr algn="just">
              <a:buClr>
                <a:schemeClr val="tx1"/>
              </a:buClr>
              <a:defRPr/>
            </a:pPr>
            <a:r>
              <a:rPr lang="en-US" sz="2800" dirty="0" smtClean="0">
                <a:latin typeface="Georgia" pitchFamily="18" charset="0"/>
              </a:rPr>
              <a:t>KPP </a:t>
            </a:r>
            <a:r>
              <a:rPr lang="en-US" sz="2800" dirty="0" err="1" smtClean="0">
                <a:latin typeface="Georgia" pitchFamily="18" charset="0"/>
              </a:rPr>
              <a:t>dan</a:t>
            </a:r>
            <a:r>
              <a:rPr lang="en-US" sz="2800" dirty="0" smtClean="0">
                <a:latin typeface="Georgia" pitchFamily="18" charset="0"/>
              </a:rPr>
              <a:t> PA </a:t>
            </a:r>
            <a:r>
              <a:rPr lang="en-US" sz="2800" dirty="0" err="1" smtClean="0">
                <a:latin typeface="Georgia" pitchFamily="18" charset="0"/>
              </a:rPr>
              <a:t>Juga</a:t>
            </a:r>
            <a:r>
              <a:rPr lang="en-US" sz="2800" dirty="0" smtClean="0">
                <a:latin typeface="Georgia" pitchFamily="18" charset="0"/>
              </a:rPr>
              <a:t> </a:t>
            </a:r>
            <a:r>
              <a:rPr lang="en-US" sz="2800" dirty="0" err="1" smtClean="0">
                <a:latin typeface="Georgia" pitchFamily="18" charset="0"/>
              </a:rPr>
              <a:t>melakukan</a:t>
            </a:r>
            <a:r>
              <a:rPr lang="en-US" sz="2800" dirty="0" smtClean="0">
                <a:latin typeface="Georgia" pitchFamily="18" charset="0"/>
              </a:rPr>
              <a:t> </a:t>
            </a:r>
            <a:r>
              <a:rPr lang="id-ID" sz="2800" dirty="0" smtClean="0">
                <a:latin typeface="Georgia" pitchFamily="18" charset="0"/>
              </a:rPr>
              <a:t>Pemantauan</a:t>
            </a:r>
            <a:r>
              <a:rPr lang="id-ID" sz="2800" dirty="0">
                <a:latin typeface="Georgia" pitchFamily="18" charset="0"/>
              </a:rPr>
              <a:t>, evaluasi, dan pelaporan pelaksanaan Sistem Peradilan Pidana </a:t>
            </a:r>
            <a:r>
              <a:rPr lang="id-ID" sz="2800" dirty="0" smtClean="0">
                <a:latin typeface="Georgia" pitchFamily="18" charset="0"/>
              </a:rPr>
              <a:t>Anak</a:t>
            </a:r>
            <a:r>
              <a:rPr lang="en-US" sz="2800" dirty="0" smtClean="0">
                <a:latin typeface="Georgia" pitchFamily="18" charset="0"/>
              </a:rPr>
              <a:t>.</a:t>
            </a:r>
            <a:endParaRPr lang="en-US" sz="2800" dirty="0">
              <a:latin typeface="Georgia" pitchFamily="18" charset="0"/>
            </a:endParaRPr>
          </a:p>
        </p:txBody>
      </p:sp>
      <p:sp>
        <p:nvSpPr>
          <p:cNvPr id="5" name="Rectangle 4"/>
          <p:cNvSpPr/>
          <p:nvPr/>
        </p:nvSpPr>
        <p:spPr>
          <a:xfrm>
            <a:off x="0" y="5257800"/>
            <a:ext cx="9024257" cy="1384995"/>
          </a:xfrm>
          <a:prstGeom prst="rect">
            <a:avLst/>
          </a:prstGeom>
        </p:spPr>
        <p:style>
          <a:lnRef idx="1">
            <a:schemeClr val="dk1"/>
          </a:lnRef>
          <a:fillRef idx="2">
            <a:schemeClr val="dk1"/>
          </a:fillRef>
          <a:effectRef idx="1">
            <a:schemeClr val="dk1"/>
          </a:effectRef>
          <a:fontRef idx="minor">
            <a:schemeClr val="dk1"/>
          </a:fontRef>
        </p:style>
        <p:txBody>
          <a:bodyPr wrap="square">
            <a:spAutoFit/>
          </a:bodyPr>
          <a:lstStyle/>
          <a:p>
            <a:pPr algn="just">
              <a:buClr>
                <a:schemeClr val="tx1"/>
              </a:buClr>
              <a:defRPr/>
            </a:pPr>
            <a:r>
              <a:rPr lang="id-ID" sz="2800" dirty="0">
                <a:latin typeface="Georgia" pitchFamily="18" charset="0"/>
              </a:rPr>
              <a:t>Ketentuan lebih lanjut mengenai tata cara pelaksanaan koordinasi, pemantauan, evaluasi, dan pelaporan diatur dalam Peraturan Pemerintah.</a:t>
            </a:r>
            <a:endParaRPr lang="en-US" sz="2800" dirty="0">
              <a:latin typeface="Georgia" pitchFamily="18" charset="0"/>
            </a:endParaRPr>
          </a:p>
        </p:txBody>
      </p:sp>
    </p:spTree>
    <p:extLst>
      <p:ext uri="{BB962C8B-B14F-4D97-AF65-F5344CB8AC3E}">
        <p14:creationId xmlns:p14="http://schemas.microsoft.com/office/powerpoint/2010/main" val="77788412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heel(1)">
                                      <p:cBhvr>
                                        <p:cTn id="7" dur="2000"/>
                                        <p:tgtEl>
                                          <p:spTgt spid="3">
                                            <p:bg/>
                                          </p:spTgt>
                                        </p:tgtEl>
                                      </p:cBhvr>
                                    </p:animEffect>
                                  </p:childTnLst>
                                  <p:subTnLst>
                                    <p:audio>
                                      <p:cMediaNode>
                                        <p:cTn display="0" masterRel="sameClick">
                                          <p:stCondLst>
                                            <p:cond evt="begin" delay="0">
                                              <p:tn val="5"/>
                                            </p:cond>
                                          </p:stCondLst>
                                          <p:endCondLst>
                                            <p:cond evt="onStopAudio" delay="0">
                                              <p:tgtEl>
                                                <p:sldTgt/>
                                              </p:tgtEl>
                                            </p:cond>
                                          </p:endCondLst>
                                        </p:cTn>
                                        <p:tgtEl>
                                          <p:sndTgt r:embed="rId2" name="hammer.wav"/>
                                        </p:tgtEl>
                                      </p:cMediaNode>
                                    </p:audio>
                                  </p:sub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heel(1)">
                                      <p:cBhvr>
                                        <p:cTn id="12" dur="2000"/>
                                        <p:tgtEl>
                                          <p:spTgt spid="3">
                                            <p:txEl>
                                              <p:pRg st="0" end="0"/>
                                            </p:txEl>
                                          </p:spTgt>
                                        </p:tgtEl>
                                      </p:cBhvr>
                                    </p:animEffect>
                                  </p:childTnLst>
                                  <p:subTnLst>
                                    <p:audio>
                                      <p:cMediaNode>
                                        <p:cTn display="0" masterRel="sameClick">
                                          <p:stCondLst>
                                            <p:cond evt="begin" delay="0">
                                              <p:tn val="10"/>
                                            </p:cond>
                                          </p:stCondLst>
                                          <p:endCondLst>
                                            <p:cond evt="onStopAudio" delay="0">
                                              <p:tgtEl>
                                                <p:sldTgt/>
                                              </p:tgtEl>
                                            </p:cond>
                                          </p:endCondLst>
                                        </p:cTn>
                                        <p:tgtEl>
                                          <p:sndTgt r:embed="rId2" name="hammer.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4514" y="2743200"/>
            <a:ext cx="9158514" cy="3170099"/>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just"/>
            <a:r>
              <a:rPr lang="en-US" sz="2000" b="1" dirty="0" smtClean="0"/>
              <a:t>NSPK </a:t>
            </a:r>
            <a:r>
              <a:rPr lang="en-US" sz="2000" b="1" dirty="0" err="1" smtClean="0"/>
              <a:t>mengacu</a:t>
            </a:r>
            <a:r>
              <a:rPr lang="en-US" sz="2000" b="1" dirty="0" smtClean="0"/>
              <a:t> </a:t>
            </a:r>
            <a:r>
              <a:rPr lang="en-US" sz="2000" b="1" dirty="0" err="1" smtClean="0"/>
              <a:t>pada</a:t>
            </a:r>
            <a:r>
              <a:rPr lang="en-US" sz="2000" b="1" dirty="0" smtClean="0"/>
              <a:t> </a:t>
            </a:r>
            <a:r>
              <a:rPr lang="en-US" sz="2000" b="1" dirty="0" err="1" smtClean="0"/>
              <a:t>Rincian</a:t>
            </a:r>
            <a:r>
              <a:rPr lang="en-US" sz="2000" b="1" dirty="0" smtClean="0"/>
              <a:t> </a:t>
            </a:r>
            <a:r>
              <a:rPr lang="en-US" sz="2000" b="1" dirty="0" err="1"/>
              <a:t>urusan</a:t>
            </a:r>
            <a:r>
              <a:rPr lang="en-US" sz="2000" b="1" dirty="0"/>
              <a:t> </a:t>
            </a:r>
            <a:r>
              <a:rPr lang="en-US" sz="2000" b="1" dirty="0" err="1" smtClean="0"/>
              <a:t>Pemberdayaan</a:t>
            </a:r>
            <a:r>
              <a:rPr lang="en-US" sz="2000" b="1" dirty="0" smtClean="0"/>
              <a:t> </a:t>
            </a:r>
            <a:r>
              <a:rPr lang="en-US" sz="2000" b="1" dirty="0" err="1"/>
              <a:t>Perempuan</a:t>
            </a:r>
            <a:r>
              <a:rPr lang="en-US" sz="2000" b="1" dirty="0"/>
              <a:t> </a:t>
            </a:r>
            <a:r>
              <a:rPr lang="en-US" sz="2000" b="1" dirty="0" err="1"/>
              <a:t>dan</a:t>
            </a:r>
            <a:r>
              <a:rPr lang="en-US" sz="2000" b="1" dirty="0"/>
              <a:t> </a:t>
            </a:r>
            <a:r>
              <a:rPr lang="en-US" sz="2000" b="1" dirty="0" err="1"/>
              <a:t>Perlindungan</a:t>
            </a:r>
            <a:r>
              <a:rPr lang="en-US" sz="2000" b="1" dirty="0"/>
              <a:t> </a:t>
            </a:r>
            <a:r>
              <a:rPr lang="en-US" sz="2000" b="1" dirty="0" err="1"/>
              <a:t>Anak</a:t>
            </a:r>
            <a:r>
              <a:rPr lang="en-US" sz="2000" dirty="0"/>
              <a:t> </a:t>
            </a:r>
            <a:r>
              <a:rPr lang="en-US" sz="2000" dirty="0" err="1"/>
              <a:t>sebagaimana</a:t>
            </a:r>
            <a:r>
              <a:rPr lang="en-US" sz="2000" dirty="0"/>
              <a:t> </a:t>
            </a:r>
            <a:r>
              <a:rPr lang="en-US" sz="2000" dirty="0" err="1"/>
              <a:t>tercantum</a:t>
            </a:r>
            <a:r>
              <a:rPr lang="en-US" sz="2000" dirty="0"/>
              <a:t> </a:t>
            </a:r>
            <a:r>
              <a:rPr lang="en-US" sz="2000" b="1" dirty="0" err="1"/>
              <a:t>dalam</a:t>
            </a:r>
            <a:r>
              <a:rPr lang="en-US" sz="2000" b="1" dirty="0"/>
              <a:t> </a:t>
            </a:r>
            <a:r>
              <a:rPr lang="en-US" sz="2000" b="1" dirty="0" err="1"/>
              <a:t>Lampiran</a:t>
            </a:r>
            <a:r>
              <a:rPr lang="en-US" sz="2000" dirty="0"/>
              <a:t> </a:t>
            </a:r>
            <a:r>
              <a:rPr lang="en-US" sz="2000" dirty="0" err="1"/>
              <a:t>Undang-Undang</a:t>
            </a:r>
            <a:r>
              <a:rPr lang="en-US" sz="2000" dirty="0"/>
              <a:t> </a:t>
            </a:r>
            <a:r>
              <a:rPr lang="en-US" sz="2000" dirty="0" err="1"/>
              <a:t>Nomor</a:t>
            </a:r>
            <a:r>
              <a:rPr lang="en-US" sz="2000" dirty="0"/>
              <a:t> 23 </a:t>
            </a:r>
            <a:r>
              <a:rPr lang="en-US" sz="2000" dirty="0" err="1"/>
              <a:t>Tahun</a:t>
            </a:r>
            <a:r>
              <a:rPr lang="en-US" sz="2000" dirty="0"/>
              <a:t> 2014 </a:t>
            </a:r>
            <a:r>
              <a:rPr lang="en-US" sz="2000" dirty="0" err="1"/>
              <a:t>tentang</a:t>
            </a:r>
            <a:r>
              <a:rPr lang="en-US" sz="2000" dirty="0"/>
              <a:t> </a:t>
            </a:r>
            <a:r>
              <a:rPr lang="en-US" sz="2000" dirty="0" err="1"/>
              <a:t>Pemerintahan</a:t>
            </a:r>
            <a:r>
              <a:rPr lang="en-US" sz="2000" dirty="0"/>
              <a:t> Daerah </a:t>
            </a:r>
            <a:r>
              <a:rPr lang="en-US" sz="2000" dirty="0" err="1"/>
              <a:t>terdiri</a:t>
            </a:r>
            <a:r>
              <a:rPr lang="en-US" sz="2000" dirty="0"/>
              <a:t> </a:t>
            </a:r>
            <a:r>
              <a:rPr lang="en-US" sz="2000" dirty="0" err="1"/>
              <a:t>dari</a:t>
            </a:r>
            <a:r>
              <a:rPr lang="en-US" sz="2000" dirty="0"/>
              <a:t> 6 (</a:t>
            </a:r>
            <a:r>
              <a:rPr lang="en-US" sz="2000" dirty="0" err="1"/>
              <a:t>enam</a:t>
            </a:r>
            <a:r>
              <a:rPr lang="en-US" sz="2000" dirty="0"/>
              <a:t>) sub </a:t>
            </a:r>
            <a:r>
              <a:rPr lang="en-US" sz="2000" dirty="0" err="1"/>
              <a:t>urusan</a:t>
            </a:r>
            <a:r>
              <a:rPr lang="en-US" sz="2000" dirty="0"/>
              <a:t> </a:t>
            </a:r>
            <a:r>
              <a:rPr lang="en-US" sz="2000" dirty="0" err="1"/>
              <a:t>Pemerintahan</a:t>
            </a:r>
            <a:r>
              <a:rPr lang="en-US" sz="2000" dirty="0"/>
              <a:t> </a:t>
            </a:r>
            <a:r>
              <a:rPr lang="en-US" sz="2000" dirty="0" err="1"/>
              <a:t>yaitu</a:t>
            </a:r>
            <a:r>
              <a:rPr lang="en-US" sz="2000" dirty="0"/>
              <a:t> </a:t>
            </a:r>
            <a:r>
              <a:rPr lang="en-US" sz="2000" dirty="0" err="1"/>
              <a:t>sebagai</a:t>
            </a:r>
            <a:r>
              <a:rPr lang="en-US" sz="2000" dirty="0"/>
              <a:t> </a:t>
            </a:r>
            <a:r>
              <a:rPr lang="en-US" sz="2000" dirty="0" err="1"/>
              <a:t>berikut</a:t>
            </a:r>
            <a:r>
              <a:rPr lang="en-US" sz="2000" dirty="0"/>
              <a:t>:</a:t>
            </a:r>
          </a:p>
          <a:p>
            <a:pPr marL="457200" lvl="0" indent="-457200" algn="just">
              <a:buFont typeface="+mj-lt"/>
              <a:buAutoNum type="alphaLcPeriod"/>
            </a:pPr>
            <a:r>
              <a:rPr lang="en-US" sz="2000" dirty="0" err="1"/>
              <a:t>Kualitas</a:t>
            </a:r>
            <a:r>
              <a:rPr lang="en-US" sz="2000" dirty="0"/>
              <a:t> </a:t>
            </a:r>
            <a:r>
              <a:rPr lang="en-US" sz="2000" dirty="0" err="1"/>
              <a:t>Hidup</a:t>
            </a:r>
            <a:r>
              <a:rPr lang="en-US" sz="2000" dirty="0"/>
              <a:t> </a:t>
            </a:r>
            <a:r>
              <a:rPr lang="en-US" sz="2000" dirty="0" err="1"/>
              <a:t>Perempuan</a:t>
            </a:r>
            <a:endParaRPr lang="en-US" sz="2000" dirty="0"/>
          </a:p>
          <a:p>
            <a:pPr marL="457200" lvl="0" indent="-457200" algn="just">
              <a:buFont typeface="+mj-lt"/>
              <a:buAutoNum type="alphaLcPeriod"/>
            </a:pPr>
            <a:r>
              <a:rPr lang="en-US" sz="2000" dirty="0" err="1"/>
              <a:t>Perlindungan</a:t>
            </a:r>
            <a:r>
              <a:rPr lang="en-US" sz="2000" dirty="0"/>
              <a:t> </a:t>
            </a:r>
            <a:r>
              <a:rPr lang="en-US" sz="2000" dirty="0" err="1"/>
              <a:t>Perempuan</a:t>
            </a:r>
            <a:endParaRPr lang="en-US" sz="2000" dirty="0"/>
          </a:p>
          <a:p>
            <a:pPr marL="457200" lvl="0" indent="-457200" algn="just">
              <a:buFont typeface="+mj-lt"/>
              <a:buAutoNum type="alphaLcPeriod"/>
            </a:pPr>
            <a:r>
              <a:rPr lang="en-US" sz="2000" dirty="0" err="1"/>
              <a:t>Kualitas</a:t>
            </a:r>
            <a:r>
              <a:rPr lang="en-US" sz="2000" dirty="0"/>
              <a:t> </a:t>
            </a:r>
            <a:r>
              <a:rPr lang="en-US" sz="2000" dirty="0" err="1"/>
              <a:t>Keluarga</a:t>
            </a:r>
            <a:endParaRPr lang="en-US" sz="2000" dirty="0"/>
          </a:p>
          <a:p>
            <a:pPr marL="457200" lvl="0" indent="-457200" algn="just">
              <a:buFont typeface="+mj-lt"/>
              <a:buAutoNum type="alphaLcPeriod"/>
            </a:pPr>
            <a:r>
              <a:rPr lang="en-US" sz="2000" dirty="0" err="1"/>
              <a:t>Sistem</a:t>
            </a:r>
            <a:r>
              <a:rPr lang="en-US" sz="2000" dirty="0"/>
              <a:t> Data Gender </a:t>
            </a:r>
            <a:r>
              <a:rPr lang="en-US" sz="2000" dirty="0" err="1"/>
              <a:t>dan</a:t>
            </a:r>
            <a:r>
              <a:rPr lang="en-US" sz="2000" dirty="0"/>
              <a:t> </a:t>
            </a:r>
            <a:r>
              <a:rPr lang="en-US" sz="2000" dirty="0" err="1"/>
              <a:t>Anak</a:t>
            </a:r>
            <a:endParaRPr lang="en-US" sz="2000" dirty="0"/>
          </a:p>
          <a:p>
            <a:pPr marL="457200" lvl="0" indent="-457200" algn="just">
              <a:buFont typeface="+mj-lt"/>
              <a:buAutoNum type="alphaLcPeriod"/>
            </a:pPr>
            <a:r>
              <a:rPr lang="en-US" sz="2000" dirty="0" err="1"/>
              <a:t>Pemenuhan</a:t>
            </a:r>
            <a:r>
              <a:rPr lang="en-US" sz="2000" dirty="0"/>
              <a:t> </a:t>
            </a:r>
            <a:r>
              <a:rPr lang="en-US" sz="2000" dirty="0" err="1"/>
              <a:t>Hak</a:t>
            </a:r>
            <a:r>
              <a:rPr lang="en-US" sz="2000" dirty="0"/>
              <a:t> </a:t>
            </a:r>
            <a:r>
              <a:rPr lang="en-US" sz="2000" dirty="0" err="1"/>
              <a:t>Anak</a:t>
            </a:r>
            <a:r>
              <a:rPr lang="en-US" sz="2000" dirty="0"/>
              <a:t> (PHA)</a:t>
            </a:r>
          </a:p>
          <a:p>
            <a:pPr marL="457200" lvl="0" indent="-457200" algn="just">
              <a:buFont typeface="+mj-lt"/>
              <a:buAutoNum type="alphaLcPeriod"/>
            </a:pPr>
            <a:r>
              <a:rPr lang="en-US" sz="2000" dirty="0" err="1"/>
              <a:t>Perlindungan</a:t>
            </a:r>
            <a:r>
              <a:rPr lang="en-US" sz="2000" dirty="0"/>
              <a:t> </a:t>
            </a:r>
            <a:r>
              <a:rPr lang="en-US" sz="2000" dirty="0" err="1"/>
              <a:t>Khusus</a:t>
            </a:r>
            <a:r>
              <a:rPr lang="en-US" sz="2000" dirty="0"/>
              <a:t> </a:t>
            </a:r>
            <a:r>
              <a:rPr lang="en-US" sz="2000" dirty="0" err="1"/>
              <a:t>Anak</a:t>
            </a:r>
            <a:endParaRPr lang="en-US" sz="2000" dirty="0"/>
          </a:p>
        </p:txBody>
      </p:sp>
      <p:sp>
        <p:nvSpPr>
          <p:cNvPr id="5" name="Rectangle 4"/>
          <p:cNvSpPr/>
          <p:nvPr/>
        </p:nvSpPr>
        <p:spPr>
          <a:xfrm>
            <a:off x="-14514" y="0"/>
            <a:ext cx="9144000" cy="830997"/>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ctr">
              <a:defRPr/>
            </a:pPr>
            <a:r>
              <a:rPr lang="en-US" sz="2400" b="1" kern="0" dirty="0" err="1" smtClean="0">
                <a:solidFill>
                  <a:schemeClr val="tx1"/>
                </a:solidFill>
                <a:effectLst>
                  <a:outerShdw blurRad="38100" dist="38100" dir="2700000" algn="tl">
                    <a:srgbClr val="000000">
                      <a:alpha val="43137"/>
                    </a:srgbClr>
                  </a:outerShdw>
                </a:effectLst>
                <a:latin typeface="Copperplate Gothic Bold" pitchFamily="34" charset="0"/>
                <a:ea typeface="+mj-ea"/>
                <a:cs typeface="+mj-cs"/>
              </a:rPr>
              <a:t>Undang-Undang</a:t>
            </a:r>
            <a:r>
              <a:rPr lang="en-US" sz="2400" b="1" kern="0" dirty="0" smtClean="0">
                <a:solidFill>
                  <a:schemeClr val="tx1"/>
                </a:solidFill>
                <a:effectLst>
                  <a:outerShdw blurRad="38100" dist="38100" dir="2700000" algn="tl">
                    <a:srgbClr val="000000">
                      <a:alpha val="43137"/>
                    </a:srgbClr>
                  </a:outerShdw>
                </a:effectLst>
                <a:latin typeface="Copperplate Gothic Bold" pitchFamily="34" charset="0"/>
                <a:ea typeface="+mj-ea"/>
                <a:cs typeface="+mj-cs"/>
              </a:rPr>
              <a:t> </a:t>
            </a:r>
            <a:r>
              <a:rPr lang="en-US" sz="2400" b="1" kern="0" dirty="0" err="1" smtClean="0">
                <a:solidFill>
                  <a:schemeClr val="tx1"/>
                </a:solidFill>
                <a:effectLst>
                  <a:outerShdw blurRad="38100" dist="38100" dir="2700000" algn="tl">
                    <a:srgbClr val="000000">
                      <a:alpha val="43137"/>
                    </a:srgbClr>
                  </a:outerShdw>
                </a:effectLst>
                <a:latin typeface="Copperplate Gothic Bold" pitchFamily="34" charset="0"/>
                <a:ea typeface="+mj-ea"/>
                <a:cs typeface="+mj-cs"/>
              </a:rPr>
              <a:t>Nomor</a:t>
            </a:r>
            <a:r>
              <a:rPr lang="en-US" sz="2400" b="1" kern="0" dirty="0" smtClean="0">
                <a:solidFill>
                  <a:schemeClr val="tx1"/>
                </a:solidFill>
                <a:effectLst>
                  <a:outerShdw blurRad="38100" dist="38100" dir="2700000" algn="tl">
                    <a:srgbClr val="000000">
                      <a:alpha val="43137"/>
                    </a:srgbClr>
                  </a:outerShdw>
                </a:effectLst>
                <a:latin typeface="Copperplate Gothic Bold" pitchFamily="34" charset="0"/>
                <a:ea typeface="+mj-ea"/>
                <a:cs typeface="+mj-cs"/>
              </a:rPr>
              <a:t> 23  </a:t>
            </a:r>
            <a:r>
              <a:rPr lang="en-US" sz="2400" b="1" kern="0" dirty="0" err="1" smtClean="0">
                <a:solidFill>
                  <a:schemeClr val="tx1"/>
                </a:solidFill>
                <a:effectLst>
                  <a:outerShdw blurRad="38100" dist="38100" dir="2700000" algn="tl">
                    <a:srgbClr val="000000">
                      <a:alpha val="43137"/>
                    </a:srgbClr>
                  </a:outerShdw>
                </a:effectLst>
                <a:latin typeface="Copperplate Gothic Bold" pitchFamily="34" charset="0"/>
                <a:ea typeface="+mj-ea"/>
                <a:cs typeface="+mj-cs"/>
              </a:rPr>
              <a:t>tahun</a:t>
            </a:r>
            <a:r>
              <a:rPr lang="en-US" sz="2400" b="1" kern="0" dirty="0" smtClean="0">
                <a:solidFill>
                  <a:schemeClr val="tx1"/>
                </a:solidFill>
                <a:effectLst>
                  <a:outerShdw blurRad="38100" dist="38100" dir="2700000" algn="tl">
                    <a:srgbClr val="000000">
                      <a:alpha val="43137"/>
                    </a:srgbClr>
                  </a:outerShdw>
                </a:effectLst>
                <a:latin typeface="Copperplate Gothic Bold" pitchFamily="34" charset="0"/>
                <a:ea typeface="+mj-ea"/>
                <a:cs typeface="+mj-cs"/>
              </a:rPr>
              <a:t> 2014  TENTANG PEMERINTAHAN DAERAH</a:t>
            </a:r>
            <a:endParaRPr lang="en-US" sz="2400" b="1" kern="0" dirty="0">
              <a:solidFill>
                <a:schemeClr val="tx1"/>
              </a:solidFill>
              <a:effectLst>
                <a:outerShdw blurRad="38100" dist="38100" dir="2700000" algn="tl">
                  <a:srgbClr val="000000">
                    <a:alpha val="43137"/>
                  </a:srgbClr>
                </a:outerShdw>
              </a:effectLst>
              <a:latin typeface="Copperplate Gothic Bold" pitchFamily="34" charset="0"/>
              <a:ea typeface="+mj-ea"/>
              <a:cs typeface="+mj-cs"/>
            </a:endParaRPr>
          </a:p>
        </p:txBody>
      </p:sp>
      <p:sp>
        <p:nvSpPr>
          <p:cNvPr id="6" name="Rectangle 5"/>
          <p:cNvSpPr/>
          <p:nvPr/>
        </p:nvSpPr>
        <p:spPr>
          <a:xfrm>
            <a:off x="0" y="990600"/>
            <a:ext cx="9144000" cy="1631216"/>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just"/>
            <a:r>
              <a:rPr lang="en-US" sz="2000" dirty="0" err="1" smtClean="0"/>
              <a:t>Dalam</a:t>
            </a:r>
            <a:r>
              <a:rPr lang="en-US" sz="2000" dirty="0" smtClean="0"/>
              <a:t> </a:t>
            </a:r>
            <a:r>
              <a:rPr lang="en-US" sz="2000" dirty="0" err="1" smtClean="0"/>
              <a:t>Pasal</a:t>
            </a:r>
            <a:r>
              <a:rPr lang="en-US" sz="2000" dirty="0" smtClean="0"/>
              <a:t> </a:t>
            </a:r>
            <a:r>
              <a:rPr lang="en-US" sz="2000" dirty="0"/>
              <a:t>12 </a:t>
            </a:r>
            <a:r>
              <a:rPr lang="en-US" sz="2000" dirty="0" err="1"/>
              <a:t>ayat</a:t>
            </a:r>
            <a:r>
              <a:rPr lang="en-US" sz="2000" dirty="0"/>
              <a:t> (2</a:t>
            </a:r>
            <a:r>
              <a:rPr lang="en-US" sz="2000" dirty="0" smtClean="0"/>
              <a:t>) </a:t>
            </a:r>
            <a:r>
              <a:rPr lang="en-US" sz="2000" dirty="0" err="1" smtClean="0"/>
              <a:t>disebutkan</a:t>
            </a:r>
            <a:r>
              <a:rPr lang="en-US" sz="2000" dirty="0" smtClean="0"/>
              <a:t> </a:t>
            </a:r>
            <a:r>
              <a:rPr lang="en-US" sz="2000" dirty="0" err="1" smtClean="0"/>
              <a:t>bahwa</a:t>
            </a:r>
            <a:r>
              <a:rPr lang="en-US" sz="2000" dirty="0" smtClean="0"/>
              <a:t> </a:t>
            </a:r>
            <a:r>
              <a:rPr lang="en-US" sz="2000" dirty="0" err="1" smtClean="0"/>
              <a:t>urusan</a:t>
            </a:r>
            <a:r>
              <a:rPr lang="en-US" sz="2000" dirty="0" smtClean="0"/>
              <a:t> </a:t>
            </a:r>
            <a:r>
              <a:rPr lang="en-US" sz="2000" dirty="0" err="1" smtClean="0"/>
              <a:t>pemberdayaan</a:t>
            </a:r>
            <a:r>
              <a:rPr lang="en-US" sz="2000" dirty="0" smtClean="0"/>
              <a:t> </a:t>
            </a:r>
            <a:r>
              <a:rPr lang="en-US" sz="2000" dirty="0" err="1"/>
              <a:t>perempuan</a:t>
            </a:r>
            <a:r>
              <a:rPr lang="en-US" sz="2000" dirty="0"/>
              <a:t> </a:t>
            </a:r>
            <a:r>
              <a:rPr lang="en-US" sz="2000" dirty="0" err="1"/>
              <a:t>dan</a:t>
            </a:r>
            <a:r>
              <a:rPr lang="en-US" sz="2000" dirty="0"/>
              <a:t> </a:t>
            </a:r>
            <a:r>
              <a:rPr lang="en-US" sz="2000" b="1" dirty="0" err="1"/>
              <a:t>pelindungan</a:t>
            </a:r>
            <a:r>
              <a:rPr lang="en-US" sz="2000" b="1" dirty="0"/>
              <a:t> </a:t>
            </a:r>
            <a:r>
              <a:rPr lang="en-US" sz="2000" b="1" dirty="0" err="1" smtClean="0"/>
              <a:t>anak</a:t>
            </a:r>
            <a:r>
              <a:rPr lang="en-US" sz="2000" b="1" dirty="0" smtClean="0"/>
              <a:t> </a:t>
            </a:r>
            <a:r>
              <a:rPr lang="en-US" sz="2000" b="1" dirty="0" err="1" smtClean="0"/>
              <a:t>menjadi</a:t>
            </a:r>
            <a:r>
              <a:rPr lang="en-US" sz="2000" b="1" dirty="0" smtClean="0"/>
              <a:t> </a:t>
            </a:r>
            <a:r>
              <a:rPr lang="en-US" sz="2000" b="1" dirty="0" err="1" smtClean="0"/>
              <a:t>Urusan</a:t>
            </a:r>
            <a:r>
              <a:rPr lang="en-US" sz="2000" b="1" dirty="0" smtClean="0"/>
              <a:t> </a:t>
            </a:r>
            <a:r>
              <a:rPr lang="en-US" sz="2000" b="1" dirty="0" err="1"/>
              <a:t>Pemerintahan</a:t>
            </a:r>
            <a:r>
              <a:rPr lang="en-US" sz="2000" b="1" dirty="0"/>
              <a:t> </a:t>
            </a:r>
            <a:r>
              <a:rPr lang="en-US" sz="2000" b="1" dirty="0" err="1"/>
              <a:t>Wajib</a:t>
            </a:r>
            <a:r>
              <a:rPr lang="en-US" sz="2000" b="1" dirty="0"/>
              <a:t> yang </a:t>
            </a:r>
            <a:r>
              <a:rPr lang="en-US" sz="2000" b="1" dirty="0" err="1"/>
              <a:t>tidak</a:t>
            </a:r>
            <a:r>
              <a:rPr lang="en-US" sz="2000" b="1" dirty="0"/>
              <a:t> </a:t>
            </a:r>
            <a:r>
              <a:rPr lang="en-US" sz="2000" b="1" dirty="0" err="1"/>
              <a:t>berkaitan</a:t>
            </a:r>
            <a:r>
              <a:rPr lang="en-US" sz="2000" b="1" dirty="0"/>
              <a:t> </a:t>
            </a:r>
            <a:r>
              <a:rPr lang="en-US" sz="2000" b="1" dirty="0" err="1"/>
              <a:t>dengan</a:t>
            </a:r>
            <a:r>
              <a:rPr lang="en-US" sz="2000" b="1" dirty="0"/>
              <a:t> </a:t>
            </a:r>
            <a:r>
              <a:rPr lang="en-US" sz="2000" b="1" dirty="0" err="1"/>
              <a:t>Pelayanan</a:t>
            </a:r>
            <a:r>
              <a:rPr lang="en-US" sz="2000" b="1" dirty="0"/>
              <a:t> </a:t>
            </a:r>
            <a:r>
              <a:rPr lang="en-US" sz="2000" b="1" dirty="0" err="1" smtClean="0"/>
              <a:t>Dasar</a:t>
            </a:r>
            <a:r>
              <a:rPr lang="en-US" sz="2000" b="1" dirty="0" smtClean="0"/>
              <a:t>, </a:t>
            </a:r>
            <a:r>
              <a:rPr lang="en-US" sz="2000" b="1" dirty="0" err="1" smtClean="0"/>
              <a:t>dengan</a:t>
            </a:r>
            <a:r>
              <a:rPr lang="en-US" sz="2000" b="1" dirty="0" smtClean="0"/>
              <a:t> </a:t>
            </a:r>
            <a:r>
              <a:rPr lang="en-US" sz="2000" b="1" dirty="0" err="1" smtClean="0"/>
              <a:t>demikian</a:t>
            </a:r>
            <a:r>
              <a:rPr lang="en-US" sz="2000" b="1" dirty="0" smtClean="0"/>
              <a:t> KPP </a:t>
            </a:r>
            <a:r>
              <a:rPr lang="en-US" sz="2000" b="1" dirty="0" err="1" smtClean="0"/>
              <a:t>dan</a:t>
            </a:r>
            <a:r>
              <a:rPr lang="en-US" sz="2000" b="1" dirty="0" smtClean="0"/>
              <a:t> PA </a:t>
            </a:r>
            <a:r>
              <a:rPr lang="en-US" sz="2000" b="1" dirty="0" err="1" smtClean="0"/>
              <a:t>wajib</a:t>
            </a:r>
            <a:r>
              <a:rPr lang="en-US" sz="2000" b="1" dirty="0" smtClean="0"/>
              <a:t> </a:t>
            </a:r>
            <a:r>
              <a:rPr lang="en-US" sz="2000" b="1" dirty="0" err="1" smtClean="0"/>
              <a:t>membuat</a:t>
            </a:r>
            <a:r>
              <a:rPr lang="en-US" sz="2000" b="1" dirty="0" smtClean="0"/>
              <a:t> NSPK </a:t>
            </a:r>
            <a:r>
              <a:rPr lang="en-US" sz="2000" b="1" dirty="0" err="1" smtClean="0"/>
              <a:t>sebagai</a:t>
            </a:r>
            <a:r>
              <a:rPr lang="en-US" sz="2000" b="1" dirty="0" smtClean="0"/>
              <a:t> </a:t>
            </a:r>
            <a:r>
              <a:rPr lang="en-US" sz="2000" b="1" dirty="0" err="1" smtClean="0"/>
              <a:t>pedoman</a:t>
            </a:r>
            <a:r>
              <a:rPr lang="en-US" sz="2000" b="1" dirty="0" smtClean="0"/>
              <a:t> </a:t>
            </a:r>
            <a:r>
              <a:rPr lang="en-US" sz="2000" b="1" dirty="0" err="1" smtClean="0"/>
              <a:t>daerah</a:t>
            </a:r>
            <a:r>
              <a:rPr lang="en-US" sz="2000" b="1" dirty="0" smtClean="0"/>
              <a:t> </a:t>
            </a:r>
            <a:r>
              <a:rPr lang="en-US" sz="2000" b="1" dirty="0" err="1" smtClean="0"/>
              <a:t>menjalankan</a:t>
            </a:r>
            <a:r>
              <a:rPr lang="en-US" sz="2000" b="1" dirty="0" smtClean="0"/>
              <a:t> </a:t>
            </a:r>
            <a:r>
              <a:rPr lang="en-US" sz="2000" b="1" dirty="0" err="1" smtClean="0"/>
              <a:t>Urusan</a:t>
            </a:r>
            <a:r>
              <a:rPr lang="en-US" sz="2000" b="1" dirty="0" smtClean="0"/>
              <a:t> </a:t>
            </a:r>
            <a:r>
              <a:rPr lang="en-US" sz="2000" b="1" dirty="0" err="1" smtClean="0"/>
              <a:t>Pemberdayaan</a:t>
            </a:r>
            <a:r>
              <a:rPr lang="en-US" sz="2000" b="1" dirty="0" smtClean="0"/>
              <a:t> </a:t>
            </a:r>
            <a:r>
              <a:rPr lang="en-US" sz="2000" b="1" dirty="0" err="1" smtClean="0"/>
              <a:t>Perempuan</a:t>
            </a:r>
            <a:r>
              <a:rPr lang="en-US" sz="2000" b="1" dirty="0" smtClean="0"/>
              <a:t> </a:t>
            </a:r>
            <a:r>
              <a:rPr lang="en-US" sz="2000" b="1" dirty="0" err="1" smtClean="0"/>
              <a:t>dan</a:t>
            </a:r>
            <a:r>
              <a:rPr lang="en-US" sz="2000" b="1" dirty="0" smtClean="0"/>
              <a:t> </a:t>
            </a:r>
            <a:r>
              <a:rPr lang="en-US" sz="2000" b="1" dirty="0" err="1" smtClean="0"/>
              <a:t>Perlindungan</a:t>
            </a:r>
            <a:r>
              <a:rPr lang="en-US" sz="2000" b="1" dirty="0" smtClean="0"/>
              <a:t> </a:t>
            </a:r>
            <a:r>
              <a:rPr lang="en-US" sz="2000" b="1" dirty="0" err="1" smtClean="0"/>
              <a:t>Anak</a:t>
            </a:r>
            <a:r>
              <a:rPr lang="en-US" sz="2000" b="1" dirty="0" smtClean="0"/>
              <a:t> di Daerah.</a:t>
            </a:r>
            <a:endParaRPr lang="en-US" sz="2000" b="1" dirty="0"/>
          </a:p>
        </p:txBody>
      </p:sp>
    </p:spTree>
    <p:extLst>
      <p:ext uri="{BB962C8B-B14F-4D97-AF65-F5344CB8AC3E}">
        <p14:creationId xmlns:p14="http://schemas.microsoft.com/office/powerpoint/2010/main" val="253142900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457200" y="620713"/>
            <a:ext cx="8229600" cy="5703887"/>
          </a:xfrm>
          <a:prstGeom prst="rect">
            <a:avLst/>
          </a:prstGeom>
        </p:spPr>
        <p:txBody>
          <a:bodyPr/>
          <a:lstStyle/>
          <a:p>
            <a:pPr marL="0" indent="0" eaLnBrk="1" hangingPunct="1">
              <a:buFont typeface="Wingdings 2" pitchFamily="18" charset="2"/>
              <a:buNone/>
              <a:defRPr/>
            </a:pPr>
            <a:endParaRPr lang="en-US" dirty="0" smtClean="0">
              <a:latin typeface="Georgia" pitchFamily="18" charset="0"/>
            </a:endParaRPr>
          </a:p>
          <a:p>
            <a:pPr eaLnBrk="1" hangingPunct="1">
              <a:buFont typeface="Wingdings" pitchFamily="2" charset="2"/>
              <a:buChar char="Ø"/>
              <a:defRPr/>
            </a:pPr>
            <a:endParaRPr lang="en-US" dirty="0">
              <a:latin typeface="Georgia" pitchFamily="18" charset="0"/>
            </a:endParaRPr>
          </a:p>
        </p:txBody>
      </p:sp>
      <p:sp>
        <p:nvSpPr>
          <p:cNvPr id="2" name="Rectangle 1"/>
          <p:cNvSpPr/>
          <p:nvPr/>
        </p:nvSpPr>
        <p:spPr>
          <a:xfrm>
            <a:off x="90148" y="2057400"/>
            <a:ext cx="8424862" cy="646112"/>
          </a:xfrm>
          <a:prstGeom prst="rect">
            <a:avLst/>
          </a:prstGeom>
        </p:spPr>
        <p:style>
          <a:lnRef idx="1">
            <a:schemeClr val="accent3"/>
          </a:lnRef>
          <a:fillRef idx="2">
            <a:schemeClr val="accent3"/>
          </a:fillRef>
          <a:effectRef idx="1">
            <a:schemeClr val="accent3"/>
          </a:effectRef>
          <a:fontRef idx="minor">
            <a:schemeClr val="dk1"/>
          </a:fontRef>
        </p:style>
        <p:txBody>
          <a:bodyPr>
            <a:spAutoFit/>
          </a:bodyPr>
          <a:lstStyle/>
          <a:p>
            <a:pPr marL="0" lvl="1">
              <a:spcBef>
                <a:spcPct val="20000"/>
              </a:spcBef>
              <a:buClr>
                <a:srgbClr val="0BD0D9"/>
              </a:buClr>
              <a:buSzPct val="95000"/>
              <a:defRPr/>
            </a:pPr>
            <a:r>
              <a:rPr lang="en-US" sz="3600" b="1" kern="0" dirty="0" err="1">
                <a:solidFill>
                  <a:schemeClr val="tx1"/>
                </a:solidFill>
                <a:latin typeface="Harrington" pitchFamily="82" charset="0"/>
              </a:rPr>
              <a:t>Pihak-pihak</a:t>
            </a:r>
            <a:r>
              <a:rPr lang="en-US" sz="3600" b="1" kern="0" dirty="0">
                <a:solidFill>
                  <a:schemeClr val="tx1"/>
                </a:solidFill>
                <a:latin typeface="Harrington" pitchFamily="82" charset="0"/>
              </a:rPr>
              <a:t> yang </a:t>
            </a:r>
            <a:r>
              <a:rPr lang="en-US" sz="3600" b="1" kern="0" dirty="0" err="1">
                <a:solidFill>
                  <a:schemeClr val="tx1"/>
                </a:solidFill>
                <a:latin typeface="Harrington" pitchFamily="82" charset="0"/>
              </a:rPr>
              <a:t>diberikan</a:t>
            </a:r>
            <a:r>
              <a:rPr lang="en-US" sz="3600" b="1" kern="0" dirty="0">
                <a:solidFill>
                  <a:schemeClr val="tx1"/>
                </a:solidFill>
                <a:latin typeface="Harrington" pitchFamily="82" charset="0"/>
              </a:rPr>
              <a:t> </a:t>
            </a:r>
            <a:r>
              <a:rPr lang="en-US" sz="3600" b="1" kern="0" dirty="0" err="1">
                <a:solidFill>
                  <a:schemeClr val="tx1"/>
                </a:solidFill>
                <a:latin typeface="Harrington" pitchFamily="82" charset="0"/>
              </a:rPr>
              <a:t>instruksi</a:t>
            </a:r>
            <a:endParaRPr lang="en-US" sz="3600" kern="0" dirty="0">
              <a:solidFill>
                <a:schemeClr val="tx1"/>
              </a:solidFill>
              <a:latin typeface="Harrington" pitchFamily="82" charset="0"/>
            </a:endParaRPr>
          </a:p>
        </p:txBody>
      </p:sp>
      <p:sp>
        <p:nvSpPr>
          <p:cNvPr id="4" name="Rectangle 3"/>
          <p:cNvSpPr/>
          <p:nvPr/>
        </p:nvSpPr>
        <p:spPr>
          <a:xfrm>
            <a:off x="79262" y="3048000"/>
            <a:ext cx="8774112" cy="3108325"/>
          </a:xfrm>
          <a:prstGeom prst="rect">
            <a:avLst/>
          </a:prstGeom>
        </p:spPr>
        <p:style>
          <a:lnRef idx="1">
            <a:schemeClr val="accent2"/>
          </a:lnRef>
          <a:fillRef idx="2">
            <a:schemeClr val="accent2"/>
          </a:fillRef>
          <a:effectRef idx="1">
            <a:schemeClr val="accent2"/>
          </a:effectRef>
          <a:fontRef idx="minor">
            <a:schemeClr val="dk1"/>
          </a:fontRef>
        </p:style>
        <p:txBody>
          <a:bodyPr>
            <a:spAutoFit/>
          </a:bodyPr>
          <a:lstStyle/>
          <a:p>
            <a:pPr marL="342900" indent="-342900">
              <a:spcBef>
                <a:spcPct val="20000"/>
              </a:spcBef>
              <a:buClr>
                <a:srgbClr val="000000"/>
              </a:buClr>
              <a:buFont typeface="Wingdings" pitchFamily="2" charset="2"/>
              <a:buChar char="Ø"/>
              <a:defRPr/>
            </a:pPr>
            <a:r>
              <a:rPr lang="en-US" sz="2800" kern="0" dirty="0">
                <a:solidFill>
                  <a:srgbClr val="000000"/>
                </a:solidFill>
                <a:latin typeface="Georgia" pitchFamily="18" charset="0"/>
              </a:rPr>
              <a:t>Para </a:t>
            </a:r>
            <a:r>
              <a:rPr lang="en-US" sz="2800" kern="0" dirty="0" err="1">
                <a:solidFill>
                  <a:srgbClr val="000000"/>
                </a:solidFill>
                <a:latin typeface="Georgia" pitchFamily="18" charset="0"/>
              </a:rPr>
              <a:t>Menteri</a:t>
            </a:r>
            <a:endParaRPr lang="en-US" sz="2800" kern="0" dirty="0">
              <a:solidFill>
                <a:srgbClr val="000000"/>
              </a:solidFill>
              <a:latin typeface="Georgia" pitchFamily="18" charset="0"/>
            </a:endParaRPr>
          </a:p>
          <a:p>
            <a:pPr marL="342900" indent="-342900">
              <a:spcBef>
                <a:spcPct val="20000"/>
              </a:spcBef>
              <a:buClr>
                <a:srgbClr val="000000"/>
              </a:buClr>
              <a:buFont typeface="Wingdings" pitchFamily="2" charset="2"/>
              <a:buChar char="Ø"/>
              <a:defRPr/>
            </a:pPr>
            <a:r>
              <a:rPr lang="en-US" sz="2800" kern="0" dirty="0" err="1">
                <a:solidFill>
                  <a:srgbClr val="000000"/>
                </a:solidFill>
                <a:latin typeface="Georgia" pitchFamily="18" charset="0"/>
              </a:rPr>
              <a:t>Jaksa</a:t>
            </a:r>
            <a:r>
              <a:rPr lang="en-US" sz="2800" kern="0" dirty="0">
                <a:solidFill>
                  <a:srgbClr val="000000"/>
                </a:solidFill>
                <a:latin typeface="Georgia" pitchFamily="18" charset="0"/>
              </a:rPr>
              <a:t> </a:t>
            </a:r>
            <a:r>
              <a:rPr lang="en-US" sz="2800" kern="0" dirty="0" err="1">
                <a:solidFill>
                  <a:srgbClr val="000000"/>
                </a:solidFill>
                <a:latin typeface="Georgia" pitchFamily="18" charset="0"/>
              </a:rPr>
              <a:t>Agung</a:t>
            </a:r>
            <a:endParaRPr lang="en-US" sz="2800" kern="0" dirty="0">
              <a:solidFill>
                <a:srgbClr val="000000"/>
              </a:solidFill>
              <a:latin typeface="Georgia" pitchFamily="18" charset="0"/>
            </a:endParaRPr>
          </a:p>
          <a:p>
            <a:pPr marL="342900" indent="-342900">
              <a:spcBef>
                <a:spcPct val="20000"/>
              </a:spcBef>
              <a:buClr>
                <a:srgbClr val="000000"/>
              </a:buClr>
              <a:buFont typeface="Wingdings" pitchFamily="2" charset="2"/>
              <a:buChar char="Ø"/>
              <a:defRPr/>
            </a:pPr>
            <a:r>
              <a:rPr lang="en-US" sz="2800" kern="0" dirty="0" err="1">
                <a:solidFill>
                  <a:srgbClr val="000000"/>
                </a:solidFill>
                <a:latin typeface="Georgia" pitchFamily="18" charset="0"/>
              </a:rPr>
              <a:t>Kepala</a:t>
            </a:r>
            <a:r>
              <a:rPr lang="en-US" sz="2800" kern="0" dirty="0">
                <a:solidFill>
                  <a:srgbClr val="000000"/>
                </a:solidFill>
                <a:latin typeface="Georgia" pitchFamily="18" charset="0"/>
              </a:rPr>
              <a:t> </a:t>
            </a:r>
            <a:r>
              <a:rPr lang="en-US" sz="2800" kern="0" dirty="0" err="1">
                <a:solidFill>
                  <a:srgbClr val="000000"/>
                </a:solidFill>
                <a:latin typeface="Georgia" pitchFamily="18" charset="0"/>
              </a:rPr>
              <a:t>Polri</a:t>
            </a:r>
            <a:endParaRPr lang="en-US" sz="2800" kern="0" dirty="0">
              <a:solidFill>
                <a:srgbClr val="000000"/>
              </a:solidFill>
              <a:latin typeface="Georgia" pitchFamily="18" charset="0"/>
            </a:endParaRPr>
          </a:p>
          <a:p>
            <a:pPr marL="342900" indent="-342900">
              <a:spcBef>
                <a:spcPct val="20000"/>
              </a:spcBef>
              <a:buClr>
                <a:srgbClr val="000000"/>
              </a:buClr>
              <a:buFont typeface="Wingdings" pitchFamily="2" charset="2"/>
              <a:buChar char="Ø"/>
              <a:defRPr/>
            </a:pPr>
            <a:r>
              <a:rPr lang="en-US" sz="2800" kern="0" dirty="0" err="1">
                <a:solidFill>
                  <a:srgbClr val="000000"/>
                </a:solidFill>
                <a:latin typeface="Georgia" pitchFamily="18" charset="0"/>
              </a:rPr>
              <a:t>Kepala</a:t>
            </a:r>
            <a:r>
              <a:rPr lang="en-US" sz="2800" kern="0" dirty="0">
                <a:solidFill>
                  <a:srgbClr val="000000"/>
                </a:solidFill>
                <a:latin typeface="Georgia" pitchFamily="18" charset="0"/>
              </a:rPr>
              <a:t> </a:t>
            </a:r>
            <a:r>
              <a:rPr lang="en-US" sz="2800" kern="0" dirty="0" err="1">
                <a:solidFill>
                  <a:srgbClr val="000000"/>
                </a:solidFill>
                <a:latin typeface="Georgia" pitchFamily="18" charset="0"/>
              </a:rPr>
              <a:t>Lembaga</a:t>
            </a:r>
            <a:r>
              <a:rPr lang="en-US" sz="2800" kern="0" dirty="0">
                <a:solidFill>
                  <a:srgbClr val="000000"/>
                </a:solidFill>
                <a:latin typeface="Georgia" pitchFamily="18" charset="0"/>
              </a:rPr>
              <a:t> </a:t>
            </a:r>
            <a:r>
              <a:rPr lang="en-US" sz="2800" kern="0" dirty="0" err="1">
                <a:solidFill>
                  <a:srgbClr val="000000"/>
                </a:solidFill>
                <a:latin typeface="Georgia" pitchFamily="18" charset="0"/>
              </a:rPr>
              <a:t>Pemerintah</a:t>
            </a:r>
            <a:r>
              <a:rPr lang="en-US" sz="2800" kern="0" dirty="0">
                <a:solidFill>
                  <a:srgbClr val="000000"/>
                </a:solidFill>
                <a:latin typeface="Georgia" pitchFamily="18" charset="0"/>
              </a:rPr>
              <a:t> Non </a:t>
            </a:r>
            <a:r>
              <a:rPr lang="en-US" sz="2800" kern="0" dirty="0" err="1">
                <a:solidFill>
                  <a:srgbClr val="000000"/>
                </a:solidFill>
                <a:latin typeface="Georgia" pitchFamily="18" charset="0"/>
              </a:rPr>
              <a:t>Kementerian</a:t>
            </a:r>
            <a:endParaRPr lang="en-US" sz="2800" kern="0" dirty="0">
              <a:solidFill>
                <a:srgbClr val="000000"/>
              </a:solidFill>
              <a:latin typeface="Georgia" pitchFamily="18" charset="0"/>
            </a:endParaRPr>
          </a:p>
          <a:p>
            <a:pPr marL="342900" indent="-342900">
              <a:spcBef>
                <a:spcPct val="20000"/>
              </a:spcBef>
              <a:buClr>
                <a:srgbClr val="000000"/>
              </a:buClr>
              <a:buFont typeface="Wingdings" pitchFamily="2" charset="2"/>
              <a:buChar char="Ø"/>
              <a:defRPr/>
            </a:pPr>
            <a:r>
              <a:rPr lang="en-US" sz="2800" kern="0" dirty="0">
                <a:solidFill>
                  <a:srgbClr val="000000"/>
                </a:solidFill>
                <a:latin typeface="Georgia" pitchFamily="18" charset="0"/>
              </a:rPr>
              <a:t>Para </a:t>
            </a:r>
            <a:r>
              <a:rPr lang="en-US" sz="2800" kern="0" dirty="0" err="1">
                <a:solidFill>
                  <a:srgbClr val="000000"/>
                </a:solidFill>
                <a:latin typeface="Georgia" pitchFamily="18" charset="0"/>
              </a:rPr>
              <a:t>Gubernur</a:t>
            </a:r>
            <a:endParaRPr lang="en-US" sz="2800" kern="0" dirty="0">
              <a:solidFill>
                <a:srgbClr val="000000"/>
              </a:solidFill>
              <a:latin typeface="Georgia" pitchFamily="18" charset="0"/>
            </a:endParaRPr>
          </a:p>
          <a:p>
            <a:pPr marL="342900" indent="-342900">
              <a:spcBef>
                <a:spcPct val="20000"/>
              </a:spcBef>
              <a:buClr>
                <a:srgbClr val="000000"/>
              </a:buClr>
              <a:buFont typeface="Wingdings" pitchFamily="2" charset="2"/>
              <a:buChar char="Ø"/>
              <a:defRPr/>
            </a:pPr>
            <a:r>
              <a:rPr lang="en-US" sz="2800" kern="0" dirty="0">
                <a:solidFill>
                  <a:srgbClr val="000000"/>
                </a:solidFill>
                <a:latin typeface="Georgia" pitchFamily="18" charset="0"/>
              </a:rPr>
              <a:t>Para </a:t>
            </a:r>
            <a:r>
              <a:rPr lang="en-US" sz="2800" kern="0" dirty="0" err="1">
                <a:solidFill>
                  <a:srgbClr val="000000"/>
                </a:solidFill>
                <a:latin typeface="Georgia" pitchFamily="18" charset="0"/>
              </a:rPr>
              <a:t>Bupati</a:t>
            </a:r>
            <a:r>
              <a:rPr lang="en-US" sz="2800" kern="0" dirty="0">
                <a:solidFill>
                  <a:srgbClr val="000000"/>
                </a:solidFill>
                <a:latin typeface="Georgia" pitchFamily="18" charset="0"/>
              </a:rPr>
              <a:t> </a:t>
            </a:r>
            <a:r>
              <a:rPr lang="en-US" sz="2800" kern="0" dirty="0" err="1">
                <a:solidFill>
                  <a:srgbClr val="000000"/>
                </a:solidFill>
                <a:latin typeface="Georgia" pitchFamily="18" charset="0"/>
              </a:rPr>
              <a:t>dan</a:t>
            </a:r>
            <a:r>
              <a:rPr lang="en-US" sz="2800" kern="0" dirty="0">
                <a:solidFill>
                  <a:srgbClr val="000000"/>
                </a:solidFill>
                <a:latin typeface="Georgia" pitchFamily="18" charset="0"/>
              </a:rPr>
              <a:t> </a:t>
            </a:r>
            <a:r>
              <a:rPr lang="en-US" sz="2800" kern="0" dirty="0" err="1">
                <a:solidFill>
                  <a:srgbClr val="000000"/>
                </a:solidFill>
                <a:latin typeface="Georgia" pitchFamily="18" charset="0"/>
              </a:rPr>
              <a:t>Walikota</a:t>
            </a:r>
            <a:endParaRPr lang="en-US" sz="2800" kern="0" dirty="0">
              <a:solidFill>
                <a:srgbClr val="000000"/>
              </a:solidFill>
              <a:latin typeface="Georgia" pitchFamily="18" charset="0"/>
            </a:endParaRPr>
          </a:p>
        </p:txBody>
      </p:sp>
      <p:sp>
        <p:nvSpPr>
          <p:cNvPr id="5" name="Rectangle 4"/>
          <p:cNvSpPr/>
          <p:nvPr/>
        </p:nvSpPr>
        <p:spPr>
          <a:xfrm>
            <a:off x="-14514" y="0"/>
            <a:ext cx="9144000" cy="1015663"/>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ctr">
              <a:defRPr/>
            </a:pPr>
            <a:r>
              <a:rPr lang="en-US" sz="2000" b="1" kern="0" dirty="0" err="1">
                <a:solidFill>
                  <a:schemeClr val="tx1"/>
                </a:solidFill>
                <a:effectLst>
                  <a:outerShdw blurRad="38100" dist="38100" dir="2700000" algn="tl">
                    <a:srgbClr val="000000">
                      <a:alpha val="43137"/>
                    </a:srgbClr>
                  </a:outerShdw>
                </a:effectLst>
                <a:latin typeface="Felix Titling" pitchFamily="82" charset="0"/>
                <a:ea typeface="+mj-ea"/>
                <a:cs typeface="+mj-cs"/>
              </a:rPr>
              <a:t>Inpres</a:t>
            </a:r>
            <a:r>
              <a:rPr lang="en-US" sz="2000" b="1" kern="0" dirty="0">
                <a:solidFill>
                  <a:schemeClr val="tx1"/>
                </a:solidFill>
                <a:effectLst>
                  <a:outerShdw blurRad="38100" dist="38100" dir="2700000" algn="tl">
                    <a:srgbClr val="000000">
                      <a:alpha val="43137"/>
                    </a:srgbClr>
                  </a:outerShdw>
                </a:effectLst>
                <a:latin typeface="Felix Titling" pitchFamily="82" charset="0"/>
                <a:ea typeface="+mj-ea"/>
                <a:cs typeface="+mj-cs"/>
              </a:rPr>
              <a:t> </a:t>
            </a:r>
            <a:r>
              <a:rPr lang="en-US" sz="2000" b="1" kern="0" dirty="0" err="1">
                <a:solidFill>
                  <a:schemeClr val="tx1"/>
                </a:solidFill>
                <a:effectLst>
                  <a:outerShdw blurRad="38100" dist="38100" dir="2700000" algn="tl">
                    <a:srgbClr val="000000">
                      <a:alpha val="43137"/>
                    </a:srgbClr>
                  </a:outerShdw>
                </a:effectLst>
                <a:latin typeface="Felix Titling" pitchFamily="82" charset="0"/>
                <a:ea typeface="+mj-ea"/>
                <a:cs typeface="+mj-cs"/>
              </a:rPr>
              <a:t>Nomor</a:t>
            </a:r>
            <a:r>
              <a:rPr lang="en-US" sz="2000" b="1" kern="0" dirty="0">
                <a:solidFill>
                  <a:schemeClr val="tx1"/>
                </a:solidFill>
                <a:effectLst>
                  <a:outerShdw blurRad="38100" dist="38100" dir="2700000" algn="tl">
                    <a:srgbClr val="000000">
                      <a:alpha val="43137"/>
                    </a:srgbClr>
                  </a:outerShdw>
                </a:effectLst>
                <a:latin typeface="Felix Titling" pitchFamily="82" charset="0"/>
                <a:ea typeface="+mj-ea"/>
                <a:cs typeface="+mj-cs"/>
              </a:rPr>
              <a:t> 5 </a:t>
            </a:r>
            <a:r>
              <a:rPr lang="en-US" sz="2000" b="1" kern="0" dirty="0" err="1">
                <a:solidFill>
                  <a:schemeClr val="tx1"/>
                </a:solidFill>
                <a:effectLst>
                  <a:outerShdw blurRad="38100" dist="38100" dir="2700000" algn="tl">
                    <a:srgbClr val="000000">
                      <a:alpha val="43137"/>
                    </a:srgbClr>
                  </a:outerShdw>
                </a:effectLst>
                <a:latin typeface="Felix Titling" pitchFamily="82" charset="0"/>
                <a:ea typeface="+mj-ea"/>
                <a:cs typeface="+mj-cs"/>
              </a:rPr>
              <a:t>Tahun</a:t>
            </a:r>
            <a:r>
              <a:rPr lang="en-US" sz="2000" b="1" kern="0" dirty="0">
                <a:solidFill>
                  <a:schemeClr val="tx1"/>
                </a:solidFill>
                <a:effectLst>
                  <a:outerShdw blurRad="38100" dist="38100" dir="2700000" algn="tl">
                    <a:srgbClr val="000000">
                      <a:alpha val="43137"/>
                    </a:srgbClr>
                  </a:outerShdw>
                </a:effectLst>
                <a:latin typeface="Felix Titling" pitchFamily="82" charset="0"/>
                <a:ea typeface="+mj-ea"/>
                <a:cs typeface="+mj-cs"/>
              </a:rPr>
              <a:t> 2014 </a:t>
            </a:r>
            <a:r>
              <a:rPr lang="en-US" sz="2000" b="1" kern="0" dirty="0" err="1">
                <a:solidFill>
                  <a:schemeClr val="tx1"/>
                </a:solidFill>
                <a:effectLst>
                  <a:outerShdw blurRad="38100" dist="38100" dir="2700000" algn="tl">
                    <a:srgbClr val="000000">
                      <a:alpha val="43137"/>
                    </a:srgbClr>
                  </a:outerShdw>
                </a:effectLst>
                <a:latin typeface="Felix Titling" pitchFamily="82" charset="0"/>
                <a:ea typeface="+mj-ea"/>
                <a:cs typeface="+mj-cs"/>
              </a:rPr>
              <a:t>Tentang</a:t>
            </a:r>
            <a:r>
              <a:rPr lang="en-US" sz="2000" b="1" kern="0" dirty="0">
                <a:solidFill>
                  <a:schemeClr val="tx1"/>
                </a:solidFill>
                <a:effectLst>
                  <a:outerShdw blurRad="38100" dist="38100" dir="2700000" algn="tl">
                    <a:srgbClr val="000000">
                      <a:alpha val="43137"/>
                    </a:srgbClr>
                  </a:outerShdw>
                </a:effectLst>
                <a:latin typeface="Felix Titling" pitchFamily="82" charset="0"/>
                <a:ea typeface="+mj-ea"/>
                <a:cs typeface="+mj-cs"/>
              </a:rPr>
              <a:t> </a:t>
            </a:r>
            <a:r>
              <a:rPr lang="en-US" sz="2000" b="1" kern="0" dirty="0" err="1">
                <a:solidFill>
                  <a:schemeClr val="tx1"/>
                </a:solidFill>
                <a:effectLst>
                  <a:outerShdw blurRad="38100" dist="38100" dir="2700000" algn="tl">
                    <a:srgbClr val="000000">
                      <a:alpha val="43137"/>
                    </a:srgbClr>
                  </a:outerShdw>
                </a:effectLst>
                <a:latin typeface="Felix Titling" pitchFamily="82" charset="0"/>
                <a:ea typeface="+mj-ea"/>
                <a:cs typeface="+mj-cs"/>
              </a:rPr>
              <a:t>Gerakan</a:t>
            </a:r>
            <a:r>
              <a:rPr lang="en-US" sz="2000" b="1" kern="0" dirty="0">
                <a:solidFill>
                  <a:schemeClr val="tx1"/>
                </a:solidFill>
                <a:effectLst>
                  <a:outerShdw blurRad="38100" dist="38100" dir="2700000" algn="tl">
                    <a:srgbClr val="000000">
                      <a:alpha val="43137"/>
                    </a:srgbClr>
                  </a:outerShdw>
                </a:effectLst>
                <a:latin typeface="Felix Titling" pitchFamily="82" charset="0"/>
                <a:ea typeface="+mj-ea"/>
                <a:cs typeface="+mj-cs"/>
              </a:rPr>
              <a:t> </a:t>
            </a:r>
            <a:r>
              <a:rPr lang="en-US" sz="2000" b="1" kern="0" dirty="0" err="1">
                <a:solidFill>
                  <a:schemeClr val="tx1"/>
                </a:solidFill>
                <a:effectLst>
                  <a:outerShdw blurRad="38100" dist="38100" dir="2700000" algn="tl">
                    <a:srgbClr val="000000">
                      <a:alpha val="43137"/>
                    </a:srgbClr>
                  </a:outerShdw>
                </a:effectLst>
                <a:latin typeface="Felix Titling" pitchFamily="82" charset="0"/>
                <a:ea typeface="+mj-ea"/>
                <a:cs typeface="+mj-cs"/>
              </a:rPr>
              <a:t>Nasional</a:t>
            </a:r>
            <a:r>
              <a:rPr lang="en-US" sz="2000" b="1" kern="0" dirty="0">
                <a:solidFill>
                  <a:schemeClr val="tx1"/>
                </a:solidFill>
                <a:effectLst>
                  <a:outerShdw blurRad="38100" dist="38100" dir="2700000" algn="tl">
                    <a:srgbClr val="000000">
                      <a:alpha val="43137"/>
                    </a:srgbClr>
                  </a:outerShdw>
                </a:effectLst>
                <a:latin typeface="Felix Titling" pitchFamily="82" charset="0"/>
                <a:ea typeface="+mj-ea"/>
                <a:cs typeface="+mj-cs"/>
              </a:rPr>
              <a:t> Anti </a:t>
            </a:r>
            <a:r>
              <a:rPr lang="en-US" sz="2000" b="1" kern="0" dirty="0" err="1">
                <a:solidFill>
                  <a:schemeClr val="tx1"/>
                </a:solidFill>
                <a:effectLst>
                  <a:outerShdw blurRad="38100" dist="38100" dir="2700000" algn="tl">
                    <a:srgbClr val="000000">
                      <a:alpha val="43137"/>
                    </a:srgbClr>
                  </a:outerShdw>
                </a:effectLst>
                <a:latin typeface="Felix Titling" pitchFamily="82" charset="0"/>
                <a:ea typeface="+mj-ea"/>
                <a:cs typeface="+mj-cs"/>
              </a:rPr>
              <a:t>Kejahatan</a:t>
            </a:r>
            <a:r>
              <a:rPr lang="en-US" sz="2000" b="1" kern="0" dirty="0">
                <a:solidFill>
                  <a:schemeClr val="tx1"/>
                </a:solidFill>
                <a:effectLst>
                  <a:outerShdw blurRad="38100" dist="38100" dir="2700000" algn="tl">
                    <a:srgbClr val="000000">
                      <a:alpha val="43137"/>
                    </a:srgbClr>
                  </a:outerShdw>
                </a:effectLst>
                <a:latin typeface="Felix Titling" pitchFamily="82" charset="0"/>
                <a:ea typeface="+mj-ea"/>
                <a:cs typeface="+mj-cs"/>
              </a:rPr>
              <a:t> </a:t>
            </a:r>
            <a:r>
              <a:rPr lang="en-US" sz="2000" b="1" kern="0" dirty="0" err="1">
                <a:solidFill>
                  <a:schemeClr val="tx1"/>
                </a:solidFill>
                <a:effectLst>
                  <a:outerShdw blurRad="38100" dist="38100" dir="2700000" algn="tl">
                    <a:srgbClr val="000000">
                      <a:alpha val="43137"/>
                    </a:srgbClr>
                  </a:outerShdw>
                </a:effectLst>
                <a:latin typeface="Felix Titling" pitchFamily="82" charset="0"/>
                <a:ea typeface="+mj-ea"/>
                <a:cs typeface="+mj-cs"/>
              </a:rPr>
              <a:t>Seksual</a:t>
            </a:r>
            <a:r>
              <a:rPr lang="en-US" sz="2000" b="1" kern="0" dirty="0">
                <a:solidFill>
                  <a:schemeClr val="tx1"/>
                </a:solidFill>
                <a:effectLst>
                  <a:outerShdw blurRad="38100" dist="38100" dir="2700000" algn="tl">
                    <a:srgbClr val="000000">
                      <a:alpha val="43137"/>
                    </a:srgbClr>
                  </a:outerShdw>
                </a:effectLst>
                <a:latin typeface="Felix Titling" pitchFamily="82" charset="0"/>
                <a:ea typeface="+mj-ea"/>
                <a:cs typeface="+mj-cs"/>
              </a:rPr>
              <a:t> </a:t>
            </a:r>
            <a:r>
              <a:rPr lang="en-US" sz="2000" b="1" kern="0" dirty="0" err="1">
                <a:solidFill>
                  <a:schemeClr val="tx1"/>
                </a:solidFill>
                <a:effectLst>
                  <a:outerShdw blurRad="38100" dist="38100" dir="2700000" algn="tl">
                    <a:srgbClr val="000000">
                      <a:alpha val="43137"/>
                    </a:srgbClr>
                  </a:outerShdw>
                </a:effectLst>
                <a:latin typeface="Felix Titling" pitchFamily="82" charset="0"/>
                <a:ea typeface="+mj-ea"/>
                <a:cs typeface="+mj-cs"/>
              </a:rPr>
              <a:t>terhadap</a:t>
            </a:r>
            <a:r>
              <a:rPr lang="en-US" sz="2000" b="1" kern="0" dirty="0">
                <a:solidFill>
                  <a:schemeClr val="tx1"/>
                </a:solidFill>
                <a:effectLst>
                  <a:outerShdw blurRad="38100" dist="38100" dir="2700000" algn="tl">
                    <a:srgbClr val="000000">
                      <a:alpha val="43137"/>
                    </a:srgbClr>
                  </a:outerShdw>
                </a:effectLst>
                <a:latin typeface="Felix Titling" pitchFamily="82" charset="0"/>
                <a:ea typeface="+mj-ea"/>
                <a:cs typeface="+mj-cs"/>
              </a:rPr>
              <a:t> </a:t>
            </a:r>
            <a:r>
              <a:rPr lang="en-US" sz="2000" b="1" kern="0" dirty="0" err="1">
                <a:solidFill>
                  <a:schemeClr val="tx1"/>
                </a:solidFill>
                <a:effectLst>
                  <a:outerShdw blurRad="38100" dist="38100" dir="2700000" algn="tl">
                    <a:srgbClr val="000000">
                      <a:alpha val="43137"/>
                    </a:srgbClr>
                  </a:outerShdw>
                </a:effectLst>
                <a:latin typeface="Felix Titling" pitchFamily="82" charset="0"/>
                <a:ea typeface="+mj-ea"/>
                <a:cs typeface="+mj-cs"/>
              </a:rPr>
              <a:t>Anak</a:t>
            </a:r>
            <a:r>
              <a:rPr lang="en-US" sz="2000" b="1" kern="0" dirty="0">
                <a:solidFill>
                  <a:schemeClr val="tx1"/>
                </a:solidFill>
                <a:effectLst>
                  <a:outerShdw blurRad="38100" dist="38100" dir="2700000" algn="tl">
                    <a:srgbClr val="000000">
                      <a:alpha val="43137"/>
                    </a:srgbClr>
                  </a:outerShdw>
                </a:effectLst>
                <a:latin typeface="Felix Titling" pitchFamily="82" charset="0"/>
                <a:ea typeface="+mj-ea"/>
                <a:cs typeface="+mj-cs"/>
              </a:rPr>
              <a:t/>
            </a:r>
            <a:br>
              <a:rPr lang="en-US" sz="2000" b="1" kern="0" dirty="0">
                <a:solidFill>
                  <a:schemeClr val="tx1"/>
                </a:solidFill>
                <a:effectLst>
                  <a:outerShdw blurRad="38100" dist="38100" dir="2700000" algn="tl">
                    <a:srgbClr val="000000">
                      <a:alpha val="43137"/>
                    </a:srgbClr>
                  </a:outerShdw>
                </a:effectLst>
                <a:latin typeface="Felix Titling" pitchFamily="82" charset="0"/>
                <a:ea typeface="+mj-ea"/>
                <a:cs typeface="+mj-cs"/>
              </a:rPr>
            </a:br>
            <a:r>
              <a:rPr lang="en-US" sz="2000" b="1" kern="0" dirty="0">
                <a:solidFill>
                  <a:schemeClr val="tx1"/>
                </a:solidFill>
                <a:effectLst>
                  <a:outerShdw blurRad="38100" dist="38100" dir="2700000" algn="tl">
                    <a:srgbClr val="000000">
                      <a:alpha val="43137"/>
                    </a:srgbClr>
                  </a:outerShdw>
                </a:effectLst>
                <a:latin typeface="Felix Titling" pitchFamily="82" charset="0"/>
                <a:ea typeface="+mj-ea"/>
                <a:cs typeface="+mj-cs"/>
              </a:rPr>
              <a:t>(</a:t>
            </a:r>
            <a:r>
              <a:rPr lang="en-US" sz="2000" b="1" kern="0" dirty="0" err="1">
                <a:solidFill>
                  <a:schemeClr val="tx1"/>
                </a:solidFill>
                <a:effectLst>
                  <a:outerShdw blurRad="38100" dist="38100" dir="2700000" algn="tl">
                    <a:srgbClr val="000000">
                      <a:alpha val="43137"/>
                    </a:srgbClr>
                  </a:outerShdw>
                </a:effectLst>
                <a:latin typeface="Felix Titling" pitchFamily="82" charset="0"/>
                <a:ea typeface="+mj-ea"/>
                <a:cs typeface="+mj-cs"/>
              </a:rPr>
              <a:t>gn-aksa</a:t>
            </a:r>
            <a:r>
              <a:rPr lang="en-US" sz="2000" b="1" kern="0" dirty="0">
                <a:solidFill>
                  <a:schemeClr val="tx1"/>
                </a:solidFill>
                <a:effectLst>
                  <a:outerShdw blurRad="38100" dist="38100" dir="2700000" algn="tl">
                    <a:srgbClr val="000000">
                      <a:alpha val="43137"/>
                    </a:srgbClr>
                  </a:outerShdw>
                </a:effectLst>
                <a:latin typeface="Felix Titling" pitchFamily="82" charset="0"/>
                <a:ea typeface="+mj-ea"/>
                <a:cs typeface="+mj-cs"/>
              </a:rPr>
              <a:t>)</a:t>
            </a:r>
          </a:p>
        </p:txBody>
      </p:sp>
    </p:spTree>
    <p:extLst>
      <p:ext uri="{BB962C8B-B14F-4D97-AF65-F5344CB8AC3E}">
        <p14:creationId xmlns:p14="http://schemas.microsoft.com/office/powerpoint/2010/main" val="1477009168"/>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179388" y="1196975"/>
            <a:ext cx="8229600" cy="4751388"/>
          </a:xfrm>
          <a:prstGeom prst="rect">
            <a:avLst/>
          </a:prstGeom>
        </p:spPr>
        <p:txBody>
          <a:bodyPr/>
          <a:lstStyle/>
          <a:p>
            <a:pPr marL="0" indent="0" algn="just" eaLnBrk="1" hangingPunct="1">
              <a:buFont typeface="Wingdings 2" pitchFamily="18" charset="2"/>
              <a:buNone/>
            </a:pPr>
            <a:r>
              <a:rPr lang="en-US" sz="2800" smtClean="0">
                <a:latin typeface="Georgia" pitchFamily="18" charset="0"/>
              </a:rPr>
              <a:t>	</a:t>
            </a:r>
            <a:endParaRPr lang="en-US" smtClean="0">
              <a:latin typeface="Georgia" pitchFamily="18" charset="0"/>
            </a:endParaRPr>
          </a:p>
        </p:txBody>
      </p:sp>
      <p:sp>
        <p:nvSpPr>
          <p:cNvPr id="2" name="Rectangle 1"/>
          <p:cNvSpPr/>
          <p:nvPr/>
        </p:nvSpPr>
        <p:spPr>
          <a:xfrm>
            <a:off x="250825" y="263525"/>
            <a:ext cx="2538413" cy="708025"/>
          </a:xfrm>
          <a:prstGeom prst="rect">
            <a:avLst/>
          </a:prstGeom>
          <a:ln/>
        </p:spPr>
        <p:style>
          <a:lnRef idx="1">
            <a:schemeClr val="accent3"/>
          </a:lnRef>
          <a:fillRef idx="2">
            <a:schemeClr val="accent3"/>
          </a:fillRef>
          <a:effectRef idx="1">
            <a:schemeClr val="accent3"/>
          </a:effectRef>
          <a:fontRef idx="minor">
            <a:schemeClr val="dk1"/>
          </a:fontRef>
        </p:style>
        <p:txBody>
          <a:bodyPr>
            <a:spAutoFit/>
          </a:bodyPr>
          <a:lstStyle/>
          <a:p>
            <a:pPr marL="393700" lvl="1" indent="-393700">
              <a:spcBef>
                <a:spcPct val="20000"/>
              </a:spcBef>
              <a:defRPr/>
            </a:pPr>
            <a:r>
              <a:rPr lang="en-US" sz="4000" b="1" kern="0" dirty="0" err="1">
                <a:solidFill>
                  <a:schemeClr val="tx1"/>
                </a:solidFill>
                <a:effectLst>
                  <a:outerShdw blurRad="38100" dist="38100" dir="2700000" algn="tl">
                    <a:srgbClr val="000000">
                      <a:alpha val="43137"/>
                    </a:srgbClr>
                  </a:outerShdw>
                </a:effectLst>
                <a:latin typeface="Harrington" pitchFamily="82" charset="0"/>
              </a:rPr>
              <a:t>Instruksi</a:t>
            </a:r>
            <a:endParaRPr lang="en-US" sz="4000" kern="0" dirty="0">
              <a:solidFill>
                <a:schemeClr val="tx1"/>
              </a:solidFill>
              <a:effectLst>
                <a:outerShdw blurRad="38100" dist="38100" dir="2700000" algn="tl">
                  <a:srgbClr val="000000">
                    <a:alpha val="43137"/>
                  </a:srgbClr>
                </a:outerShdw>
              </a:effectLst>
              <a:latin typeface="Harrington" pitchFamily="82" charset="0"/>
            </a:endParaRPr>
          </a:p>
        </p:txBody>
      </p:sp>
      <p:sp>
        <p:nvSpPr>
          <p:cNvPr id="4" name="Rectangle 3"/>
          <p:cNvSpPr/>
          <p:nvPr/>
        </p:nvSpPr>
        <p:spPr>
          <a:xfrm>
            <a:off x="250825" y="1268413"/>
            <a:ext cx="8642350" cy="3416300"/>
          </a:xfrm>
          <a:prstGeom prst="rect">
            <a:avLst/>
          </a:prstGeom>
        </p:spPr>
        <p:style>
          <a:lnRef idx="1">
            <a:schemeClr val="accent2"/>
          </a:lnRef>
          <a:fillRef idx="2">
            <a:schemeClr val="accent2"/>
          </a:fillRef>
          <a:effectRef idx="1">
            <a:schemeClr val="accent2"/>
          </a:effectRef>
          <a:fontRef idx="minor">
            <a:schemeClr val="dk1"/>
          </a:fontRef>
        </p:style>
        <p:txBody>
          <a:bodyPr>
            <a:spAutoFit/>
          </a:bodyPr>
          <a:lstStyle/>
          <a:p>
            <a:pPr algn="just">
              <a:spcBef>
                <a:spcPct val="20000"/>
              </a:spcBef>
              <a:defRPr/>
            </a:pPr>
            <a:r>
              <a:rPr lang="en-US" sz="2400" kern="0" dirty="0" err="1">
                <a:solidFill>
                  <a:schemeClr val="tx2"/>
                </a:solidFill>
                <a:latin typeface="Georgia" pitchFamily="18" charset="0"/>
              </a:rPr>
              <a:t>Mengambil</a:t>
            </a:r>
            <a:r>
              <a:rPr lang="en-US" sz="2400" kern="0" dirty="0">
                <a:solidFill>
                  <a:schemeClr val="tx2"/>
                </a:solidFill>
                <a:latin typeface="Georgia" pitchFamily="18" charset="0"/>
              </a:rPr>
              <a:t> </a:t>
            </a:r>
            <a:r>
              <a:rPr lang="en-US" sz="2400" kern="0" dirty="0" err="1">
                <a:solidFill>
                  <a:schemeClr val="tx2"/>
                </a:solidFill>
                <a:latin typeface="Georgia" pitchFamily="18" charset="0"/>
              </a:rPr>
              <a:t>langkah-langkah</a:t>
            </a:r>
            <a:r>
              <a:rPr lang="en-US" sz="2400" kern="0" dirty="0">
                <a:solidFill>
                  <a:schemeClr val="tx2"/>
                </a:solidFill>
                <a:latin typeface="Georgia" pitchFamily="18" charset="0"/>
              </a:rPr>
              <a:t> yang </a:t>
            </a:r>
            <a:r>
              <a:rPr lang="en-US" sz="2400" kern="0" dirty="0" err="1">
                <a:solidFill>
                  <a:schemeClr val="tx2"/>
                </a:solidFill>
                <a:latin typeface="Georgia" pitchFamily="18" charset="0"/>
              </a:rPr>
              <a:t>diperlukan</a:t>
            </a:r>
            <a:r>
              <a:rPr lang="en-US" sz="2400" kern="0" dirty="0">
                <a:solidFill>
                  <a:schemeClr val="tx2"/>
                </a:solidFill>
                <a:latin typeface="Georgia" pitchFamily="18" charset="0"/>
              </a:rPr>
              <a:t> </a:t>
            </a:r>
            <a:r>
              <a:rPr lang="en-US" sz="2400" kern="0" dirty="0" err="1">
                <a:solidFill>
                  <a:schemeClr val="tx2"/>
                </a:solidFill>
                <a:latin typeface="Georgia" pitchFamily="18" charset="0"/>
              </a:rPr>
              <a:t>sesuai</a:t>
            </a:r>
            <a:r>
              <a:rPr lang="en-US" sz="2400" kern="0" dirty="0">
                <a:solidFill>
                  <a:schemeClr val="tx2"/>
                </a:solidFill>
                <a:latin typeface="Georgia" pitchFamily="18" charset="0"/>
              </a:rPr>
              <a:t> </a:t>
            </a:r>
            <a:r>
              <a:rPr lang="en-US" sz="2400" kern="0" dirty="0" err="1">
                <a:solidFill>
                  <a:schemeClr val="tx2"/>
                </a:solidFill>
                <a:latin typeface="Georgia" pitchFamily="18" charset="0"/>
              </a:rPr>
              <a:t>tugas</a:t>
            </a:r>
            <a:r>
              <a:rPr lang="en-US" sz="2400" kern="0" dirty="0">
                <a:solidFill>
                  <a:schemeClr val="tx2"/>
                </a:solidFill>
                <a:latin typeface="Georgia" pitchFamily="18" charset="0"/>
              </a:rPr>
              <a:t>, </a:t>
            </a:r>
            <a:r>
              <a:rPr lang="en-US" sz="2400" kern="0" dirty="0" err="1">
                <a:solidFill>
                  <a:schemeClr val="tx2"/>
                </a:solidFill>
                <a:latin typeface="Georgia" pitchFamily="18" charset="0"/>
              </a:rPr>
              <a:t>fungsi</a:t>
            </a:r>
            <a:r>
              <a:rPr lang="en-US" sz="2400" kern="0" dirty="0">
                <a:solidFill>
                  <a:schemeClr val="tx2"/>
                </a:solidFill>
                <a:latin typeface="Georgia" pitchFamily="18" charset="0"/>
              </a:rPr>
              <a:t>, </a:t>
            </a:r>
            <a:r>
              <a:rPr lang="en-US" sz="2400" kern="0" dirty="0" err="1">
                <a:solidFill>
                  <a:schemeClr val="tx2"/>
                </a:solidFill>
                <a:latin typeface="Georgia" pitchFamily="18" charset="0"/>
              </a:rPr>
              <a:t>dan</a:t>
            </a:r>
            <a:r>
              <a:rPr lang="en-US" sz="2400" kern="0" dirty="0">
                <a:solidFill>
                  <a:schemeClr val="tx2"/>
                </a:solidFill>
                <a:latin typeface="Georgia" pitchFamily="18" charset="0"/>
              </a:rPr>
              <a:t> </a:t>
            </a:r>
            <a:r>
              <a:rPr lang="en-US" sz="2400" kern="0" dirty="0" err="1">
                <a:solidFill>
                  <a:schemeClr val="tx2"/>
                </a:solidFill>
                <a:latin typeface="Georgia" pitchFamily="18" charset="0"/>
              </a:rPr>
              <a:t>kewenangan</a:t>
            </a:r>
            <a:r>
              <a:rPr lang="en-US" sz="2400" kern="0" dirty="0">
                <a:solidFill>
                  <a:schemeClr val="tx2"/>
                </a:solidFill>
                <a:latin typeface="Georgia" pitchFamily="18" charset="0"/>
              </a:rPr>
              <a:t> </a:t>
            </a:r>
            <a:r>
              <a:rPr lang="en-US" sz="2400" kern="0" dirty="0" err="1">
                <a:solidFill>
                  <a:schemeClr val="tx2"/>
                </a:solidFill>
                <a:latin typeface="Georgia" pitchFamily="18" charset="0"/>
              </a:rPr>
              <a:t>masing-masing</a:t>
            </a:r>
            <a:r>
              <a:rPr lang="en-US" sz="2400" kern="0" dirty="0">
                <a:solidFill>
                  <a:schemeClr val="tx2"/>
                </a:solidFill>
                <a:latin typeface="Georgia" pitchFamily="18" charset="0"/>
              </a:rPr>
              <a:t> </a:t>
            </a:r>
            <a:r>
              <a:rPr lang="en-US" sz="2400" kern="0" dirty="0" err="1">
                <a:solidFill>
                  <a:schemeClr val="tx2"/>
                </a:solidFill>
                <a:latin typeface="Georgia" pitchFamily="18" charset="0"/>
              </a:rPr>
              <a:t>secara</a:t>
            </a:r>
            <a:r>
              <a:rPr lang="en-US" sz="2400" kern="0" dirty="0">
                <a:solidFill>
                  <a:schemeClr val="tx2"/>
                </a:solidFill>
                <a:latin typeface="Georgia" pitchFamily="18" charset="0"/>
              </a:rPr>
              <a:t> </a:t>
            </a:r>
            <a:r>
              <a:rPr lang="en-US" sz="2400" kern="0" dirty="0" err="1">
                <a:solidFill>
                  <a:schemeClr val="tx2"/>
                </a:solidFill>
                <a:latin typeface="Georgia" pitchFamily="18" charset="0"/>
              </a:rPr>
              <a:t>terkoordinasi</a:t>
            </a:r>
            <a:r>
              <a:rPr lang="en-US" sz="2400" kern="0" dirty="0">
                <a:solidFill>
                  <a:schemeClr val="tx2"/>
                </a:solidFill>
                <a:latin typeface="Georgia" pitchFamily="18" charset="0"/>
              </a:rPr>
              <a:t> </a:t>
            </a:r>
            <a:r>
              <a:rPr lang="en-US" sz="2400" kern="0" dirty="0" err="1">
                <a:solidFill>
                  <a:schemeClr val="tx2"/>
                </a:solidFill>
                <a:latin typeface="Georgia" pitchFamily="18" charset="0"/>
              </a:rPr>
              <a:t>dan</a:t>
            </a:r>
            <a:r>
              <a:rPr lang="en-US" sz="2400" kern="0" dirty="0">
                <a:solidFill>
                  <a:schemeClr val="tx2"/>
                </a:solidFill>
                <a:latin typeface="Georgia" pitchFamily="18" charset="0"/>
              </a:rPr>
              <a:t> </a:t>
            </a:r>
            <a:r>
              <a:rPr lang="en-US" sz="2400" kern="0" dirty="0" err="1">
                <a:solidFill>
                  <a:schemeClr val="tx2"/>
                </a:solidFill>
                <a:latin typeface="Georgia" pitchFamily="18" charset="0"/>
              </a:rPr>
              <a:t>terintegrasi</a:t>
            </a:r>
            <a:r>
              <a:rPr lang="en-US" sz="2400" kern="0" dirty="0">
                <a:solidFill>
                  <a:schemeClr val="tx2"/>
                </a:solidFill>
                <a:latin typeface="Georgia" pitchFamily="18" charset="0"/>
              </a:rPr>
              <a:t> </a:t>
            </a:r>
            <a:r>
              <a:rPr lang="en-US" sz="2400" kern="0" dirty="0" err="1">
                <a:solidFill>
                  <a:schemeClr val="tx2"/>
                </a:solidFill>
                <a:latin typeface="Georgia" pitchFamily="18" charset="0"/>
              </a:rPr>
              <a:t>dalam</a:t>
            </a:r>
            <a:r>
              <a:rPr lang="en-US" sz="2400" kern="0" dirty="0">
                <a:solidFill>
                  <a:schemeClr val="tx2"/>
                </a:solidFill>
                <a:latin typeface="Georgia" pitchFamily="18" charset="0"/>
              </a:rPr>
              <a:t> </a:t>
            </a:r>
            <a:r>
              <a:rPr lang="en-US" sz="2400" kern="0" dirty="0" err="1">
                <a:solidFill>
                  <a:schemeClr val="tx2"/>
                </a:solidFill>
                <a:latin typeface="Georgia" pitchFamily="18" charset="0"/>
              </a:rPr>
              <a:t>rangka</a:t>
            </a:r>
            <a:r>
              <a:rPr lang="en-US" sz="2400" kern="0" dirty="0">
                <a:solidFill>
                  <a:schemeClr val="tx2"/>
                </a:solidFill>
                <a:latin typeface="Georgia" pitchFamily="18" charset="0"/>
              </a:rPr>
              <a:t> </a:t>
            </a:r>
            <a:r>
              <a:rPr lang="en-US" sz="2400" kern="0" dirty="0" err="1">
                <a:solidFill>
                  <a:schemeClr val="tx2"/>
                </a:solidFill>
                <a:latin typeface="Georgia" pitchFamily="18" charset="0"/>
              </a:rPr>
              <a:t>melakukan</a:t>
            </a:r>
            <a:r>
              <a:rPr lang="en-US" sz="2400" kern="0" dirty="0">
                <a:solidFill>
                  <a:schemeClr val="tx2"/>
                </a:solidFill>
                <a:latin typeface="Georgia" pitchFamily="18" charset="0"/>
              </a:rPr>
              <a:t> </a:t>
            </a:r>
            <a:r>
              <a:rPr lang="en-US" sz="2400" kern="0" dirty="0" err="1">
                <a:solidFill>
                  <a:schemeClr val="tx2"/>
                </a:solidFill>
                <a:latin typeface="Georgia" pitchFamily="18" charset="0"/>
              </a:rPr>
              <a:t>pencegahan</a:t>
            </a:r>
            <a:r>
              <a:rPr lang="en-US" sz="2400" kern="0" dirty="0">
                <a:solidFill>
                  <a:schemeClr val="tx2"/>
                </a:solidFill>
                <a:latin typeface="Georgia" pitchFamily="18" charset="0"/>
              </a:rPr>
              <a:t> </a:t>
            </a:r>
            <a:r>
              <a:rPr lang="en-US" sz="2400" kern="0" dirty="0" err="1">
                <a:solidFill>
                  <a:schemeClr val="tx2"/>
                </a:solidFill>
                <a:latin typeface="Georgia" pitchFamily="18" charset="0"/>
              </a:rPr>
              <a:t>dan</a:t>
            </a:r>
            <a:r>
              <a:rPr lang="en-US" sz="2400" kern="0" dirty="0">
                <a:solidFill>
                  <a:schemeClr val="tx2"/>
                </a:solidFill>
                <a:latin typeface="Georgia" pitchFamily="18" charset="0"/>
              </a:rPr>
              <a:t> </a:t>
            </a:r>
            <a:r>
              <a:rPr lang="en-US" sz="2400" kern="0" dirty="0" err="1">
                <a:solidFill>
                  <a:schemeClr val="tx2"/>
                </a:solidFill>
                <a:latin typeface="Georgia" pitchFamily="18" charset="0"/>
              </a:rPr>
              <a:t>pemberantasan</a:t>
            </a:r>
            <a:r>
              <a:rPr lang="en-US" sz="2400" kern="0" dirty="0">
                <a:solidFill>
                  <a:schemeClr val="tx2"/>
                </a:solidFill>
                <a:latin typeface="Georgia" pitchFamily="18" charset="0"/>
              </a:rPr>
              <a:t> </a:t>
            </a:r>
            <a:r>
              <a:rPr lang="en-US" sz="2400" kern="0" dirty="0" err="1">
                <a:solidFill>
                  <a:schemeClr val="tx2"/>
                </a:solidFill>
                <a:latin typeface="Georgia" pitchFamily="18" charset="0"/>
              </a:rPr>
              <a:t>kejahatan</a:t>
            </a:r>
            <a:r>
              <a:rPr lang="en-US" sz="2400" kern="0" dirty="0">
                <a:solidFill>
                  <a:schemeClr val="tx2"/>
                </a:solidFill>
                <a:latin typeface="Georgia" pitchFamily="18" charset="0"/>
              </a:rPr>
              <a:t> </a:t>
            </a:r>
            <a:r>
              <a:rPr lang="en-US" sz="2400" kern="0" dirty="0" err="1">
                <a:solidFill>
                  <a:schemeClr val="tx2"/>
                </a:solidFill>
                <a:latin typeface="Georgia" pitchFamily="18" charset="0"/>
              </a:rPr>
              <a:t>seksual</a:t>
            </a:r>
            <a:r>
              <a:rPr lang="en-US" sz="2400" kern="0" dirty="0">
                <a:solidFill>
                  <a:schemeClr val="tx2"/>
                </a:solidFill>
                <a:latin typeface="Georgia" pitchFamily="18" charset="0"/>
              </a:rPr>
              <a:t> </a:t>
            </a:r>
            <a:r>
              <a:rPr lang="en-US" sz="2400" kern="0" dirty="0" err="1">
                <a:solidFill>
                  <a:schemeClr val="tx2"/>
                </a:solidFill>
                <a:latin typeface="Georgia" pitchFamily="18" charset="0"/>
              </a:rPr>
              <a:t>terhadap</a:t>
            </a:r>
            <a:r>
              <a:rPr lang="en-US" sz="2400" kern="0" dirty="0">
                <a:solidFill>
                  <a:schemeClr val="tx2"/>
                </a:solidFill>
                <a:latin typeface="Georgia" pitchFamily="18" charset="0"/>
              </a:rPr>
              <a:t> </a:t>
            </a:r>
            <a:r>
              <a:rPr lang="en-US" sz="2400" kern="0" dirty="0" err="1">
                <a:solidFill>
                  <a:schemeClr val="tx2"/>
                </a:solidFill>
                <a:latin typeface="Georgia" pitchFamily="18" charset="0"/>
              </a:rPr>
              <a:t>anak</a:t>
            </a:r>
            <a:r>
              <a:rPr lang="en-US" sz="2400" kern="0" dirty="0">
                <a:solidFill>
                  <a:schemeClr val="tx2"/>
                </a:solidFill>
                <a:latin typeface="Georgia" pitchFamily="18" charset="0"/>
              </a:rPr>
              <a:t> </a:t>
            </a:r>
            <a:r>
              <a:rPr lang="en-US" sz="2400" kern="0" dirty="0" err="1">
                <a:solidFill>
                  <a:schemeClr val="tx2"/>
                </a:solidFill>
                <a:latin typeface="Georgia" pitchFamily="18" charset="0"/>
              </a:rPr>
              <a:t>melalui</a:t>
            </a:r>
            <a:r>
              <a:rPr lang="en-US" sz="2400" kern="0" dirty="0">
                <a:solidFill>
                  <a:schemeClr val="tx2"/>
                </a:solidFill>
                <a:latin typeface="Georgia" pitchFamily="18" charset="0"/>
              </a:rPr>
              <a:t> </a:t>
            </a:r>
            <a:r>
              <a:rPr lang="en-US" sz="2400" kern="0" dirty="0" err="1">
                <a:solidFill>
                  <a:schemeClr val="tx2"/>
                </a:solidFill>
                <a:latin typeface="Georgia" pitchFamily="18" charset="0"/>
              </a:rPr>
              <a:t>Gerakan</a:t>
            </a:r>
            <a:r>
              <a:rPr lang="en-US" sz="2400" kern="0" dirty="0">
                <a:solidFill>
                  <a:schemeClr val="tx2"/>
                </a:solidFill>
                <a:latin typeface="Georgia" pitchFamily="18" charset="0"/>
              </a:rPr>
              <a:t> </a:t>
            </a:r>
            <a:r>
              <a:rPr lang="en-US" sz="2400" kern="0" dirty="0" err="1">
                <a:solidFill>
                  <a:schemeClr val="tx2"/>
                </a:solidFill>
                <a:latin typeface="Georgia" pitchFamily="18" charset="0"/>
              </a:rPr>
              <a:t>Nasional</a:t>
            </a:r>
            <a:r>
              <a:rPr lang="en-US" sz="2400" kern="0" dirty="0">
                <a:solidFill>
                  <a:schemeClr val="tx2"/>
                </a:solidFill>
                <a:latin typeface="Georgia" pitchFamily="18" charset="0"/>
              </a:rPr>
              <a:t> Anti </a:t>
            </a:r>
            <a:r>
              <a:rPr lang="en-US" sz="2400" kern="0" dirty="0" err="1">
                <a:solidFill>
                  <a:schemeClr val="tx2"/>
                </a:solidFill>
                <a:latin typeface="Georgia" pitchFamily="18" charset="0"/>
              </a:rPr>
              <a:t>Kejahatan</a:t>
            </a:r>
            <a:r>
              <a:rPr lang="en-US" sz="2400" kern="0" dirty="0">
                <a:solidFill>
                  <a:schemeClr val="tx2"/>
                </a:solidFill>
                <a:latin typeface="Georgia" pitchFamily="18" charset="0"/>
              </a:rPr>
              <a:t> </a:t>
            </a:r>
            <a:r>
              <a:rPr lang="en-US" sz="2400" kern="0" dirty="0" err="1">
                <a:solidFill>
                  <a:schemeClr val="tx2"/>
                </a:solidFill>
                <a:latin typeface="Georgia" pitchFamily="18" charset="0"/>
              </a:rPr>
              <a:t>Seksual</a:t>
            </a:r>
            <a:r>
              <a:rPr lang="en-US" sz="2400" kern="0" dirty="0">
                <a:solidFill>
                  <a:schemeClr val="tx2"/>
                </a:solidFill>
                <a:latin typeface="Georgia" pitchFamily="18" charset="0"/>
              </a:rPr>
              <a:t> </a:t>
            </a:r>
            <a:r>
              <a:rPr lang="en-US" sz="2400" kern="0" dirty="0" err="1">
                <a:solidFill>
                  <a:schemeClr val="tx2"/>
                </a:solidFill>
                <a:latin typeface="Georgia" pitchFamily="18" charset="0"/>
              </a:rPr>
              <a:t>terhadap</a:t>
            </a:r>
            <a:r>
              <a:rPr lang="en-US" sz="2400" kern="0" dirty="0">
                <a:solidFill>
                  <a:schemeClr val="tx2"/>
                </a:solidFill>
                <a:latin typeface="Georgia" pitchFamily="18" charset="0"/>
              </a:rPr>
              <a:t> </a:t>
            </a:r>
            <a:r>
              <a:rPr lang="en-US" sz="2400" kern="0" dirty="0" err="1">
                <a:solidFill>
                  <a:schemeClr val="tx2"/>
                </a:solidFill>
                <a:latin typeface="Georgia" pitchFamily="18" charset="0"/>
              </a:rPr>
              <a:t>Anak</a:t>
            </a:r>
            <a:r>
              <a:rPr lang="en-US" sz="2400" kern="0" dirty="0">
                <a:solidFill>
                  <a:schemeClr val="tx2"/>
                </a:solidFill>
                <a:latin typeface="Georgia" pitchFamily="18" charset="0"/>
              </a:rPr>
              <a:t> (GN-AKSA) </a:t>
            </a:r>
            <a:r>
              <a:rPr lang="en-US" sz="2400" kern="0" dirty="0" err="1">
                <a:solidFill>
                  <a:schemeClr val="tx2"/>
                </a:solidFill>
                <a:latin typeface="Georgia" pitchFamily="18" charset="0"/>
              </a:rPr>
              <a:t>dengan</a:t>
            </a:r>
            <a:r>
              <a:rPr lang="en-US" sz="2400" kern="0" dirty="0">
                <a:solidFill>
                  <a:schemeClr val="tx2"/>
                </a:solidFill>
                <a:latin typeface="Georgia" pitchFamily="18" charset="0"/>
              </a:rPr>
              <a:t> </a:t>
            </a:r>
            <a:r>
              <a:rPr lang="en-US" sz="2400" kern="0" dirty="0" err="1">
                <a:solidFill>
                  <a:schemeClr val="tx2"/>
                </a:solidFill>
                <a:latin typeface="Georgia" pitchFamily="18" charset="0"/>
              </a:rPr>
              <a:t>melibatkan</a:t>
            </a:r>
            <a:r>
              <a:rPr lang="en-US" sz="2400" kern="0" dirty="0">
                <a:solidFill>
                  <a:schemeClr val="tx2"/>
                </a:solidFill>
                <a:latin typeface="Georgia" pitchFamily="18" charset="0"/>
              </a:rPr>
              <a:t> </a:t>
            </a:r>
            <a:r>
              <a:rPr lang="en-US" sz="2400" kern="0" dirty="0" err="1">
                <a:solidFill>
                  <a:schemeClr val="tx2"/>
                </a:solidFill>
                <a:latin typeface="Georgia" pitchFamily="18" charset="0"/>
              </a:rPr>
              <a:t>seluruh</a:t>
            </a:r>
            <a:r>
              <a:rPr lang="en-US" sz="2400" kern="0" dirty="0">
                <a:solidFill>
                  <a:schemeClr val="tx2"/>
                </a:solidFill>
                <a:latin typeface="Georgia" pitchFamily="18" charset="0"/>
              </a:rPr>
              <a:t> </a:t>
            </a:r>
            <a:r>
              <a:rPr lang="en-US" sz="2400" kern="0" dirty="0" err="1">
                <a:solidFill>
                  <a:schemeClr val="tx2"/>
                </a:solidFill>
                <a:latin typeface="Georgia" pitchFamily="18" charset="0"/>
              </a:rPr>
              <a:t>unsur</a:t>
            </a:r>
            <a:r>
              <a:rPr lang="en-US" sz="2400" kern="0" dirty="0">
                <a:solidFill>
                  <a:schemeClr val="tx2"/>
                </a:solidFill>
                <a:latin typeface="Georgia" pitchFamily="18" charset="0"/>
              </a:rPr>
              <a:t> </a:t>
            </a:r>
            <a:r>
              <a:rPr lang="en-US" sz="2400" kern="0" dirty="0" err="1">
                <a:solidFill>
                  <a:schemeClr val="tx2"/>
                </a:solidFill>
                <a:latin typeface="Georgia" pitchFamily="18" charset="0"/>
              </a:rPr>
              <a:t>masyarakat</a:t>
            </a:r>
            <a:r>
              <a:rPr lang="en-US" sz="2400" kern="0" dirty="0">
                <a:solidFill>
                  <a:schemeClr val="tx2"/>
                </a:solidFill>
                <a:latin typeface="Georgia" pitchFamily="18" charset="0"/>
              </a:rPr>
              <a:t> </a:t>
            </a:r>
            <a:r>
              <a:rPr lang="en-US" sz="2400" kern="0" dirty="0" err="1">
                <a:solidFill>
                  <a:schemeClr val="tx2"/>
                </a:solidFill>
                <a:latin typeface="Georgia" pitchFamily="18" charset="0"/>
              </a:rPr>
              <a:t>dan</a:t>
            </a:r>
            <a:r>
              <a:rPr lang="en-US" sz="2400" kern="0" dirty="0">
                <a:solidFill>
                  <a:schemeClr val="tx2"/>
                </a:solidFill>
                <a:latin typeface="Georgia" pitchFamily="18" charset="0"/>
              </a:rPr>
              <a:t> </a:t>
            </a:r>
            <a:r>
              <a:rPr lang="en-US" sz="2400" kern="0" dirty="0" err="1">
                <a:solidFill>
                  <a:schemeClr val="tx2"/>
                </a:solidFill>
                <a:latin typeface="Georgia" pitchFamily="18" charset="0"/>
              </a:rPr>
              <a:t>dunia</a:t>
            </a:r>
            <a:r>
              <a:rPr lang="en-US" sz="2400" kern="0" dirty="0">
                <a:solidFill>
                  <a:schemeClr val="tx2"/>
                </a:solidFill>
                <a:latin typeface="Georgia" pitchFamily="18" charset="0"/>
              </a:rPr>
              <a:t> </a:t>
            </a:r>
            <a:r>
              <a:rPr lang="en-US" sz="2400" kern="0" dirty="0" err="1">
                <a:solidFill>
                  <a:schemeClr val="tx2"/>
                </a:solidFill>
                <a:latin typeface="Georgia" pitchFamily="18" charset="0"/>
              </a:rPr>
              <a:t>usaha</a:t>
            </a:r>
            <a:r>
              <a:rPr lang="en-US" sz="2400" kern="0" dirty="0">
                <a:solidFill>
                  <a:schemeClr val="tx2"/>
                </a:solidFill>
                <a:latin typeface="Georgia" pitchFamily="18" charset="0"/>
              </a:rPr>
              <a:t> </a:t>
            </a:r>
            <a:r>
              <a:rPr lang="en-US" sz="2400" kern="0" dirty="0" err="1">
                <a:solidFill>
                  <a:schemeClr val="tx2"/>
                </a:solidFill>
                <a:latin typeface="Georgia" pitchFamily="18" charset="0"/>
              </a:rPr>
              <a:t>serta</a:t>
            </a:r>
            <a:r>
              <a:rPr lang="en-US" sz="2400" kern="0" dirty="0">
                <a:solidFill>
                  <a:schemeClr val="tx2"/>
                </a:solidFill>
                <a:latin typeface="Georgia" pitchFamily="18" charset="0"/>
              </a:rPr>
              <a:t> </a:t>
            </a:r>
            <a:r>
              <a:rPr lang="en-US" sz="2400" kern="0" dirty="0" err="1">
                <a:solidFill>
                  <a:schemeClr val="tx2"/>
                </a:solidFill>
                <a:latin typeface="Georgia" pitchFamily="18" charset="0"/>
              </a:rPr>
              <a:t>segala</a:t>
            </a:r>
            <a:r>
              <a:rPr lang="en-US" sz="2400" kern="0" dirty="0">
                <a:solidFill>
                  <a:schemeClr val="tx2"/>
                </a:solidFill>
                <a:latin typeface="Georgia" pitchFamily="18" charset="0"/>
              </a:rPr>
              <a:t> </a:t>
            </a:r>
            <a:r>
              <a:rPr lang="en-US" sz="2400" kern="0" dirty="0" err="1">
                <a:solidFill>
                  <a:schemeClr val="tx2"/>
                </a:solidFill>
                <a:latin typeface="Georgia" pitchFamily="18" charset="0"/>
              </a:rPr>
              <a:t>pembiayaan</a:t>
            </a:r>
            <a:r>
              <a:rPr lang="en-US" sz="2400" kern="0" dirty="0">
                <a:solidFill>
                  <a:schemeClr val="tx2"/>
                </a:solidFill>
                <a:latin typeface="Georgia" pitchFamily="18" charset="0"/>
              </a:rPr>
              <a:t> </a:t>
            </a:r>
            <a:r>
              <a:rPr lang="en-US" sz="2400" kern="0" dirty="0" err="1">
                <a:solidFill>
                  <a:schemeClr val="tx2"/>
                </a:solidFill>
                <a:latin typeface="Georgia" pitchFamily="18" charset="0"/>
              </a:rPr>
              <a:t>dari</a:t>
            </a:r>
            <a:r>
              <a:rPr lang="en-US" sz="2400" kern="0" dirty="0">
                <a:solidFill>
                  <a:schemeClr val="tx2"/>
                </a:solidFill>
                <a:latin typeface="Georgia" pitchFamily="18" charset="0"/>
              </a:rPr>
              <a:t> </a:t>
            </a:r>
            <a:r>
              <a:rPr lang="en-US" sz="2400" kern="0" dirty="0" err="1">
                <a:solidFill>
                  <a:schemeClr val="tx2"/>
                </a:solidFill>
                <a:latin typeface="Georgia" pitchFamily="18" charset="0"/>
              </a:rPr>
              <a:t>pelaksanaan</a:t>
            </a:r>
            <a:r>
              <a:rPr lang="en-US" sz="2400" kern="0" dirty="0">
                <a:solidFill>
                  <a:schemeClr val="tx2"/>
                </a:solidFill>
                <a:latin typeface="Georgia" pitchFamily="18" charset="0"/>
              </a:rPr>
              <a:t> GN-AKSA </a:t>
            </a:r>
            <a:r>
              <a:rPr lang="en-US" sz="2400" kern="0" dirty="0" err="1">
                <a:solidFill>
                  <a:schemeClr val="tx2"/>
                </a:solidFill>
                <a:latin typeface="Georgia" pitchFamily="18" charset="0"/>
              </a:rPr>
              <a:t>dibebankan</a:t>
            </a:r>
            <a:r>
              <a:rPr lang="en-US" sz="2400" kern="0" dirty="0">
                <a:solidFill>
                  <a:schemeClr val="tx2"/>
                </a:solidFill>
                <a:latin typeface="Georgia" pitchFamily="18" charset="0"/>
              </a:rPr>
              <a:t> </a:t>
            </a:r>
            <a:r>
              <a:rPr lang="en-US" sz="2400" kern="0" dirty="0" err="1">
                <a:solidFill>
                  <a:schemeClr val="tx2"/>
                </a:solidFill>
                <a:latin typeface="Georgia" pitchFamily="18" charset="0"/>
              </a:rPr>
              <a:t>kepada</a:t>
            </a:r>
            <a:r>
              <a:rPr lang="en-US" sz="2400" kern="0" dirty="0">
                <a:solidFill>
                  <a:schemeClr val="tx2"/>
                </a:solidFill>
                <a:latin typeface="Georgia" pitchFamily="18" charset="0"/>
              </a:rPr>
              <a:t> APBN </a:t>
            </a:r>
            <a:r>
              <a:rPr lang="en-US" sz="2400" kern="0" dirty="0" err="1">
                <a:solidFill>
                  <a:schemeClr val="tx2"/>
                </a:solidFill>
                <a:latin typeface="Georgia" pitchFamily="18" charset="0"/>
              </a:rPr>
              <a:t>masing-masing</a:t>
            </a:r>
            <a:r>
              <a:rPr lang="en-US" sz="2400" kern="0" dirty="0">
                <a:solidFill>
                  <a:schemeClr val="tx2"/>
                </a:solidFill>
                <a:latin typeface="Georgia" pitchFamily="18" charset="0"/>
              </a:rPr>
              <a:t> K/L </a:t>
            </a:r>
            <a:r>
              <a:rPr lang="en-US" sz="2400" kern="0" dirty="0" err="1">
                <a:solidFill>
                  <a:schemeClr val="tx2"/>
                </a:solidFill>
                <a:latin typeface="Georgia" pitchFamily="18" charset="0"/>
              </a:rPr>
              <a:t>dan</a:t>
            </a:r>
            <a:r>
              <a:rPr lang="en-US" sz="2400" kern="0" dirty="0">
                <a:solidFill>
                  <a:schemeClr val="tx2"/>
                </a:solidFill>
                <a:latin typeface="Georgia" pitchFamily="18" charset="0"/>
              </a:rPr>
              <a:t> APBD </a:t>
            </a:r>
            <a:r>
              <a:rPr lang="en-US" sz="2400" kern="0" dirty="0" err="1">
                <a:solidFill>
                  <a:schemeClr val="tx2"/>
                </a:solidFill>
                <a:latin typeface="Georgia" pitchFamily="18" charset="0"/>
              </a:rPr>
              <a:t>serta</a:t>
            </a:r>
            <a:r>
              <a:rPr lang="en-US" sz="2400" kern="0" dirty="0">
                <a:solidFill>
                  <a:schemeClr val="tx2"/>
                </a:solidFill>
                <a:latin typeface="Georgia" pitchFamily="18" charset="0"/>
              </a:rPr>
              <a:t> </a:t>
            </a:r>
            <a:r>
              <a:rPr lang="en-US" sz="2400" kern="0" dirty="0" err="1">
                <a:solidFill>
                  <a:schemeClr val="tx2"/>
                </a:solidFill>
                <a:latin typeface="Georgia" pitchFamily="18" charset="0"/>
              </a:rPr>
              <a:t>sumber</a:t>
            </a:r>
            <a:r>
              <a:rPr lang="en-US" sz="2400" kern="0" dirty="0">
                <a:solidFill>
                  <a:schemeClr val="tx2"/>
                </a:solidFill>
                <a:latin typeface="Georgia" pitchFamily="18" charset="0"/>
              </a:rPr>
              <a:t> lain yang </a:t>
            </a:r>
            <a:r>
              <a:rPr lang="en-US" sz="2400" kern="0" dirty="0" err="1">
                <a:solidFill>
                  <a:schemeClr val="tx2"/>
                </a:solidFill>
                <a:latin typeface="Georgia" pitchFamily="18" charset="0"/>
              </a:rPr>
              <a:t>tidak</a:t>
            </a:r>
            <a:r>
              <a:rPr lang="en-US" sz="2400" kern="0" dirty="0">
                <a:solidFill>
                  <a:schemeClr val="tx2"/>
                </a:solidFill>
                <a:latin typeface="Georgia" pitchFamily="18" charset="0"/>
              </a:rPr>
              <a:t> </a:t>
            </a:r>
            <a:r>
              <a:rPr lang="en-US" sz="2400" kern="0" dirty="0" err="1">
                <a:solidFill>
                  <a:schemeClr val="tx2"/>
                </a:solidFill>
                <a:latin typeface="Georgia" pitchFamily="18" charset="0"/>
              </a:rPr>
              <a:t>mengikat</a:t>
            </a:r>
            <a:r>
              <a:rPr lang="en-US" sz="2400" kern="0" dirty="0">
                <a:solidFill>
                  <a:schemeClr val="tx2"/>
                </a:solidFill>
                <a:latin typeface="Georgia" pitchFamily="18" charset="0"/>
              </a:rPr>
              <a:t>.</a:t>
            </a:r>
          </a:p>
        </p:txBody>
      </p:sp>
    </p:spTree>
    <p:extLst>
      <p:ext uri="{BB962C8B-B14F-4D97-AF65-F5344CB8AC3E}">
        <p14:creationId xmlns:p14="http://schemas.microsoft.com/office/powerpoint/2010/main" val="280288545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99" y="188640"/>
            <a:ext cx="8696200" cy="6309420"/>
          </a:xfrm>
          <a:prstGeom prst="rect">
            <a:avLst/>
          </a:prstGeom>
        </p:spPr>
        <p:style>
          <a:lnRef idx="1">
            <a:schemeClr val="accent3"/>
          </a:lnRef>
          <a:fillRef idx="2">
            <a:schemeClr val="accent3"/>
          </a:fillRef>
          <a:effectRef idx="1">
            <a:schemeClr val="accent3"/>
          </a:effectRef>
          <a:fontRef idx="minor">
            <a:schemeClr val="dk1"/>
          </a:fontRef>
        </p:style>
        <p:txBody>
          <a:bodyPr>
            <a:spAutoFit/>
          </a:bodyPr>
          <a:lstStyle/>
          <a:p>
            <a:pPr marL="342900" lvl="6" indent="-342900" fontAlgn="base">
              <a:spcBef>
                <a:spcPct val="20000"/>
              </a:spcBef>
              <a:spcAft>
                <a:spcPct val="0"/>
              </a:spcAft>
              <a:buClr>
                <a:srgbClr val="FF0000"/>
              </a:buClr>
              <a:buFont typeface="Wingdings" pitchFamily="2" charset="2"/>
              <a:buChar char="Ø"/>
              <a:tabLst>
                <a:tab pos="342900" algn="l"/>
              </a:tabLst>
              <a:defRPr/>
            </a:pPr>
            <a:r>
              <a:rPr lang="en-US" sz="2400" b="1" kern="0" dirty="0">
                <a:solidFill>
                  <a:srgbClr val="FF0000"/>
                </a:solidFill>
                <a:latin typeface="Felix Titling" pitchFamily="82" charset="0"/>
              </a:rPr>
              <a:t>MENTERI PP DAN </a:t>
            </a:r>
            <a:r>
              <a:rPr lang="en-US" sz="2400" b="1" kern="0" dirty="0" smtClean="0">
                <a:solidFill>
                  <a:srgbClr val="FF0000"/>
                </a:solidFill>
                <a:latin typeface="Felix Titling" pitchFamily="82" charset="0"/>
              </a:rPr>
              <a:t>PA</a:t>
            </a:r>
            <a:endParaRPr lang="en-US" sz="2400" kern="0" dirty="0">
              <a:solidFill>
                <a:srgbClr val="FF0000"/>
              </a:solidFill>
              <a:latin typeface="Felix Titling" pitchFamily="82" charset="0"/>
            </a:endParaRPr>
          </a:p>
          <a:p>
            <a:pPr marL="457200" lvl="6" indent="-457200" algn="just" fontAlgn="base">
              <a:spcBef>
                <a:spcPct val="20000"/>
              </a:spcBef>
              <a:spcAft>
                <a:spcPct val="0"/>
              </a:spcAft>
              <a:buClr>
                <a:srgbClr val="FF0000"/>
              </a:buClr>
              <a:buFont typeface="+mj-lt"/>
              <a:buAutoNum type="arabicPeriod"/>
              <a:tabLst>
                <a:tab pos="342900" algn="l"/>
              </a:tabLst>
              <a:defRPr/>
            </a:pPr>
            <a:r>
              <a:rPr lang="en-US" sz="2000" kern="0" dirty="0" err="1" smtClean="0">
                <a:solidFill>
                  <a:srgbClr val="000000"/>
                </a:solidFill>
                <a:latin typeface="Georgia" pitchFamily="18" charset="0"/>
              </a:rPr>
              <a:t>Meningkatkan</a:t>
            </a:r>
            <a:r>
              <a:rPr lang="en-US" sz="2000" kern="0" dirty="0" smtClean="0">
                <a:solidFill>
                  <a:srgbClr val="000000"/>
                </a:solidFill>
                <a:latin typeface="Georgia" pitchFamily="18" charset="0"/>
              </a:rPr>
              <a:t> </a:t>
            </a:r>
            <a:r>
              <a:rPr lang="en-US" sz="2000" kern="0" dirty="0" err="1">
                <a:solidFill>
                  <a:srgbClr val="000000"/>
                </a:solidFill>
                <a:latin typeface="Georgia" pitchFamily="18" charset="0"/>
              </a:rPr>
              <a:t>koordinasi</a:t>
            </a:r>
            <a:r>
              <a:rPr lang="en-US" sz="2000" kern="0" dirty="0">
                <a:solidFill>
                  <a:srgbClr val="000000"/>
                </a:solidFill>
                <a:latin typeface="Georgia" pitchFamily="18" charset="0"/>
              </a:rPr>
              <a:t> </a:t>
            </a:r>
            <a:r>
              <a:rPr lang="en-US" sz="2000" kern="0" dirty="0" err="1">
                <a:solidFill>
                  <a:srgbClr val="000000"/>
                </a:solidFill>
                <a:latin typeface="Georgia" pitchFamily="18" charset="0"/>
              </a:rPr>
              <a:t>dengan</a:t>
            </a:r>
            <a:r>
              <a:rPr lang="en-US" sz="2000" kern="0" dirty="0">
                <a:solidFill>
                  <a:srgbClr val="000000"/>
                </a:solidFill>
                <a:latin typeface="Georgia" pitchFamily="18" charset="0"/>
              </a:rPr>
              <a:t> K/L </a:t>
            </a:r>
            <a:r>
              <a:rPr lang="en-US" sz="2000" kern="0" dirty="0" err="1">
                <a:solidFill>
                  <a:srgbClr val="000000"/>
                </a:solidFill>
                <a:latin typeface="Georgia" pitchFamily="18" charset="0"/>
              </a:rPr>
              <a:t>serta</a:t>
            </a:r>
            <a:r>
              <a:rPr lang="en-US" sz="2000" kern="0" dirty="0">
                <a:solidFill>
                  <a:srgbClr val="000000"/>
                </a:solidFill>
                <a:latin typeface="Georgia" pitchFamily="18" charset="0"/>
              </a:rPr>
              <a:t> </a:t>
            </a:r>
            <a:r>
              <a:rPr lang="en-US" sz="2000" kern="0" dirty="0" err="1">
                <a:solidFill>
                  <a:srgbClr val="000000"/>
                </a:solidFill>
                <a:latin typeface="Georgia" pitchFamily="18" charset="0"/>
              </a:rPr>
              <a:t>Pemda</a:t>
            </a:r>
            <a:r>
              <a:rPr lang="en-US" sz="2000" kern="0" dirty="0">
                <a:solidFill>
                  <a:srgbClr val="000000"/>
                </a:solidFill>
                <a:latin typeface="Georgia" pitchFamily="18" charset="0"/>
              </a:rPr>
              <a:t> </a:t>
            </a:r>
            <a:r>
              <a:rPr lang="en-US" sz="2000" kern="0" dirty="0" err="1">
                <a:solidFill>
                  <a:srgbClr val="000000"/>
                </a:solidFill>
                <a:latin typeface="Georgia" pitchFamily="18" charset="0"/>
              </a:rPr>
              <a:t>dalam</a:t>
            </a:r>
            <a:r>
              <a:rPr lang="en-US" sz="2000" kern="0" dirty="0">
                <a:solidFill>
                  <a:srgbClr val="000000"/>
                </a:solidFill>
                <a:latin typeface="Georgia" pitchFamily="18" charset="0"/>
              </a:rPr>
              <a:t> </a:t>
            </a:r>
            <a:r>
              <a:rPr lang="en-US" sz="2000" kern="0" dirty="0" err="1">
                <a:solidFill>
                  <a:srgbClr val="000000"/>
                </a:solidFill>
                <a:latin typeface="Georgia" pitchFamily="18" charset="0"/>
              </a:rPr>
              <a:t>melaksanakan</a:t>
            </a:r>
            <a:r>
              <a:rPr lang="en-US" sz="2000" kern="0" dirty="0">
                <a:solidFill>
                  <a:srgbClr val="000000"/>
                </a:solidFill>
                <a:latin typeface="Georgia" pitchFamily="18" charset="0"/>
              </a:rPr>
              <a:t> </a:t>
            </a:r>
            <a:r>
              <a:rPr lang="en-US" sz="2000" kern="0" dirty="0" err="1">
                <a:solidFill>
                  <a:srgbClr val="000000"/>
                </a:solidFill>
                <a:latin typeface="Georgia" pitchFamily="18" charset="0"/>
              </a:rPr>
              <a:t>pembangunan</a:t>
            </a:r>
            <a:r>
              <a:rPr lang="en-US" sz="2000" kern="0" dirty="0">
                <a:solidFill>
                  <a:srgbClr val="000000"/>
                </a:solidFill>
                <a:latin typeface="Georgia" pitchFamily="18" charset="0"/>
              </a:rPr>
              <a:t> </a:t>
            </a:r>
            <a:r>
              <a:rPr lang="en-US" sz="2000" kern="0" dirty="0" err="1">
                <a:solidFill>
                  <a:srgbClr val="000000"/>
                </a:solidFill>
                <a:latin typeface="Georgia" pitchFamily="18" charset="0"/>
              </a:rPr>
              <a:t>kesejahtraan</a:t>
            </a:r>
            <a:r>
              <a:rPr lang="en-US" sz="2000" kern="0" dirty="0">
                <a:solidFill>
                  <a:srgbClr val="000000"/>
                </a:solidFill>
                <a:latin typeface="Georgia" pitchFamily="18" charset="0"/>
              </a:rPr>
              <a:t> </a:t>
            </a:r>
            <a:r>
              <a:rPr lang="en-US" sz="2000" kern="0" dirty="0" err="1">
                <a:solidFill>
                  <a:srgbClr val="000000"/>
                </a:solidFill>
                <a:latin typeface="Georgia" pitchFamily="18" charset="0"/>
              </a:rPr>
              <a:t>dan</a:t>
            </a:r>
            <a:r>
              <a:rPr lang="en-US" sz="2000" kern="0" dirty="0">
                <a:solidFill>
                  <a:srgbClr val="000000"/>
                </a:solidFill>
                <a:latin typeface="Georgia" pitchFamily="18" charset="0"/>
              </a:rPr>
              <a:t> </a:t>
            </a:r>
            <a:r>
              <a:rPr lang="en-US" sz="2000" kern="0" dirty="0" err="1">
                <a:solidFill>
                  <a:srgbClr val="000000"/>
                </a:solidFill>
                <a:latin typeface="Georgia" pitchFamily="18" charset="0"/>
              </a:rPr>
              <a:t>ketahanan</a:t>
            </a:r>
            <a:r>
              <a:rPr lang="en-US" sz="2000" kern="0" dirty="0">
                <a:solidFill>
                  <a:srgbClr val="000000"/>
                </a:solidFill>
                <a:latin typeface="Georgia" pitchFamily="18" charset="0"/>
              </a:rPr>
              <a:t> </a:t>
            </a:r>
            <a:r>
              <a:rPr lang="en-US" sz="2000" kern="0" dirty="0" err="1">
                <a:solidFill>
                  <a:srgbClr val="000000"/>
                </a:solidFill>
                <a:latin typeface="Georgia" pitchFamily="18" charset="0"/>
              </a:rPr>
              <a:t>keluarga</a:t>
            </a:r>
            <a:r>
              <a:rPr lang="en-US" sz="2000" kern="0" dirty="0">
                <a:solidFill>
                  <a:srgbClr val="000000"/>
                </a:solidFill>
                <a:latin typeface="Georgia" pitchFamily="18" charset="0"/>
              </a:rPr>
              <a:t> </a:t>
            </a:r>
            <a:r>
              <a:rPr lang="en-US" sz="2000" kern="0" dirty="0" err="1">
                <a:solidFill>
                  <a:srgbClr val="000000"/>
                </a:solidFill>
                <a:latin typeface="Georgia" pitchFamily="18" charset="0"/>
              </a:rPr>
              <a:t>menuju</a:t>
            </a:r>
            <a:r>
              <a:rPr lang="en-US" sz="2000" kern="0" dirty="0">
                <a:solidFill>
                  <a:srgbClr val="000000"/>
                </a:solidFill>
                <a:latin typeface="Georgia" pitchFamily="18" charset="0"/>
              </a:rPr>
              <a:t> </a:t>
            </a:r>
            <a:r>
              <a:rPr lang="en-US" sz="2000" kern="0" dirty="0" err="1">
                <a:solidFill>
                  <a:srgbClr val="000000"/>
                </a:solidFill>
                <a:latin typeface="Georgia" pitchFamily="18" charset="0"/>
              </a:rPr>
              <a:t>terwujudnya</a:t>
            </a:r>
            <a:r>
              <a:rPr lang="en-US" sz="2000" kern="0" dirty="0">
                <a:solidFill>
                  <a:srgbClr val="000000"/>
                </a:solidFill>
                <a:latin typeface="Georgia" pitchFamily="18" charset="0"/>
              </a:rPr>
              <a:t> </a:t>
            </a:r>
            <a:r>
              <a:rPr lang="en-US" sz="2000" kern="0" dirty="0" smtClean="0">
                <a:solidFill>
                  <a:srgbClr val="000000"/>
                </a:solidFill>
                <a:latin typeface="Georgia" pitchFamily="18" charset="0"/>
              </a:rPr>
              <a:t>KLA.</a:t>
            </a:r>
          </a:p>
          <a:p>
            <a:pPr marL="457200" lvl="6" indent="-457200" algn="just" fontAlgn="base">
              <a:spcBef>
                <a:spcPct val="20000"/>
              </a:spcBef>
              <a:spcAft>
                <a:spcPct val="0"/>
              </a:spcAft>
              <a:buClr>
                <a:srgbClr val="FF0000"/>
              </a:buClr>
              <a:buFont typeface="+mj-lt"/>
              <a:buAutoNum type="arabicPeriod"/>
              <a:tabLst>
                <a:tab pos="342900" algn="l"/>
              </a:tabLst>
              <a:defRPr/>
            </a:pPr>
            <a:r>
              <a:rPr lang="en-US" sz="2000" kern="0" dirty="0" err="1" smtClean="0">
                <a:solidFill>
                  <a:srgbClr val="000000"/>
                </a:solidFill>
                <a:latin typeface="Georgia" pitchFamily="18" charset="0"/>
              </a:rPr>
              <a:t>Mengoptimalkan</a:t>
            </a:r>
            <a:r>
              <a:rPr lang="en-US" sz="2000" kern="0" dirty="0" smtClean="0">
                <a:solidFill>
                  <a:srgbClr val="000000"/>
                </a:solidFill>
                <a:latin typeface="Georgia" pitchFamily="18" charset="0"/>
              </a:rPr>
              <a:t> </a:t>
            </a:r>
            <a:r>
              <a:rPr lang="en-US" sz="2000" kern="0" dirty="0" err="1">
                <a:solidFill>
                  <a:srgbClr val="000000"/>
                </a:solidFill>
                <a:latin typeface="Georgia" pitchFamily="18" charset="0"/>
              </a:rPr>
              <a:t>koordinasi</a:t>
            </a:r>
            <a:r>
              <a:rPr lang="en-US" sz="2000" kern="0" dirty="0">
                <a:solidFill>
                  <a:srgbClr val="000000"/>
                </a:solidFill>
                <a:latin typeface="Georgia" pitchFamily="18" charset="0"/>
              </a:rPr>
              <a:t> </a:t>
            </a:r>
            <a:r>
              <a:rPr lang="en-US" sz="2000" kern="0" dirty="0" err="1">
                <a:solidFill>
                  <a:srgbClr val="000000"/>
                </a:solidFill>
                <a:latin typeface="Georgia" pitchFamily="18" charset="0"/>
              </a:rPr>
              <a:t>dan</a:t>
            </a:r>
            <a:r>
              <a:rPr lang="en-US" sz="2000" kern="0" dirty="0">
                <a:solidFill>
                  <a:srgbClr val="000000"/>
                </a:solidFill>
                <a:latin typeface="Georgia" pitchFamily="18" charset="0"/>
              </a:rPr>
              <a:t> </a:t>
            </a:r>
            <a:r>
              <a:rPr lang="en-US" sz="2000" kern="0" dirty="0" err="1">
                <a:solidFill>
                  <a:srgbClr val="000000"/>
                </a:solidFill>
                <a:latin typeface="Georgia" pitchFamily="18" charset="0"/>
              </a:rPr>
              <a:t>mendorong</a:t>
            </a:r>
            <a:r>
              <a:rPr lang="en-US" sz="2000" kern="0" dirty="0">
                <a:solidFill>
                  <a:srgbClr val="000000"/>
                </a:solidFill>
                <a:latin typeface="Georgia" pitchFamily="18" charset="0"/>
              </a:rPr>
              <a:t> </a:t>
            </a:r>
            <a:r>
              <a:rPr lang="en-US" sz="2000" kern="0" dirty="0" err="1">
                <a:solidFill>
                  <a:srgbClr val="000000"/>
                </a:solidFill>
                <a:latin typeface="Georgia" pitchFamily="18" charset="0"/>
              </a:rPr>
              <a:t>upaya</a:t>
            </a:r>
            <a:r>
              <a:rPr lang="en-US" sz="2000" kern="0" dirty="0">
                <a:solidFill>
                  <a:srgbClr val="000000"/>
                </a:solidFill>
                <a:latin typeface="Georgia" pitchFamily="18" charset="0"/>
              </a:rPr>
              <a:t> </a:t>
            </a:r>
            <a:r>
              <a:rPr lang="en-US" sz="2000" kern="0" dirty="0" err="1">
                <a:solidFill>
                  <a:srgbClr val="000000"/>
                </a:solidFill>
                <a:latin typeface="Georgia" pitchFamily="18" charset="0"/>
              </a:rPr>
              <a:t>pengawasan</a:t>
            </a:r>
            <a:r>
              <a:rPr lang="en-US" sz="2000" kern="0" dirty="0">
                <a:solidFill>
                  <a:srgbClr val="000000"/>
                </a:solidFill>
                <a:latin typeface="Georgia" pitchFamily="18" charset="0"/>
              </a:rPr>
              <a:t> </a:t>
            </a:r>
            <a:r>
              <a:rPr lang="en-US" sz="2000" kern="0" dirty="0" err="1">
                <a:solidFill>
                  <a:srgbClr val="000000"/>
                </a:solidFill>
                <a:latin typeface="Georgia" pitchFamily="18" charset="0"/>
              </a:rPr>
              <a:t>bekerjasama</a:t>
            </a:r>
            <a:r>
              <a:rPr lang="en-US" sz="2000" kern="0" dirty="0">
                <a:solidFill>
                  <a:srgbClr val="000000"/>
                </a:solidFill>
                <a:latin typeface="Georgia" pitchFamily="18" charset="0"/>
              </a:rPr>
              <a:t> </a:t>
            </a:r>
            <a:r>
              <a:rPr lang="en-US" sz="2000" kern="0" dirty="0" err="1">
                <a:solidFill>
                  <a:srgbClr val="000000"/>
                </a:solidFill>
                <a:latin typeface="Georgia" pitchFamily="18" charset="0"/>
              </a:rPr>
              <a:t>dengan</a:t>
            </a:r>
            <a:r>
              <a:rPr lang="en-US" sz="2000" kern="0" dirty="0">
                <a:solidFill>
                  <a:srgbClr val="000000"/>
                </a:solidFill>
                <a:latin typeface="Georgia" pitchFamily="18" charset="0"/>
              </a:rPr>
              <a:t> K/L </a:t>
            </a:r>
            <a:r>
              <a:rPr lang="en-US" sz="2000" kern="0" dirty="0" err="1">
                <a:solidFill>
                  <a:srgbClr val="000000"/>
                </a:solidFill>
                <a:latin typeface="Georgia" pitchFamily="18" charset="0"/>
              </a:rPr>
              <a:t>terkait</a:t>
            </a:r>
            <a:r>
              <a:rPr lang="en-US" sz="2000" kern="0" dirty="0">
                <a:solidFill>
                  <a:srgbClr val="000000"/>
                </a:solidFill>
                <a:latin typeface="Georgia" pitchFamily="18" charset="0"/>
              </a:rPr>
              <a:t>, </a:t>
            </a:r>
            <a:r>
              <a:rPr lang="en-US" sz="2000" kern="0" dirty="0" err="1">
                <a:solidFill>
                  <a:srgbClr val="000000"/>
                </a:solidFill>
                <a:latin typeface="Georgia" pitchFamily="18" charset="0"/>
              </a:rPr>
              <a:t>masyarakat</a:t>
            </a:r>
            <a:r>
              <a:rPr lang="en-US" sz="2000" kern="0" dirty="0">
                <a:solidFill>
                  <a:srgbClr val="000000"/>
                </a:solidFill>
                <a:latin typeface="Georgia" pitchFamily="18" charset="0"/>
              </a:rPr>
              <a:t>, </a:t>
            </a:r>
            <a:r>
              <a:rPr lang="en-US" sz="2000" kern="0" dirty="0" err="1">
                <a:solidFill>
                  <a:srgbClr val="000000"/>
                </a:solidFill>
                <a:latin typeface="Georgia" pitchFamily="18" charset="0"/>
              </a:rPr>
              <a:t>dunia</a:t>
            </a:r>
            <a:r>
              <a:rPr lang="en-US" sz="2000" kern="0" dirty="0">
                <a:solidFill>
                  <a:srgbClr val="000000"/>
                </a:solidFill>
                <a:latin typeface="Georgia" pitchFamily="18" charset="0"/>
              </a:rPr>
              <a:t> </a:t>
            </a:r>
            <a:r>
              <a:rPr lang="en-US" sz="2000" kern="0" dirty="0" err="1">
                <a:solidFill>
                  <a:srgbClr val="000000"/>
                </a:solidFill>
                <a:latin typeface="Georgia" pitchFamily="18" charset="0"/>
              </a:rPr>
              <a:t>usaha</a:t>
            </a:r>
            <a:r>
              <a:rPr lang="en-US" sz="2000" kern="0" dirty="0">
                <a:solidFill>
                  <a:srgbClr val="000000"/>
                </a:solidFill>
                <a:latin typeface="Georgia" pitchFamily="18" charset="0"/>
              </a:rPr>
              <a:t>/ </a:t>
            </a:r>
            <a:r>
              <a:rPr lang="en-US" sz="2000" kern="0" dirty="0" err="1">
                <a:solidFill>
                  <a:srgbClr val="000000"/>
                </a:solidFill>
                <a:latin typeface="Georgia" pitchFamily="18" charset="0"/>
              </a:rPr>
              <a:t>swasta</a:t>
            </a:r>
            <a:r>
              <a:rPr lang="en-US" sz="2000" kern="0" dirty="0">
                <a:solidFill>
                  <a:srgbClr val="000000"/>
                </a:solidFill>
                <a:latin typeface="Georgia" pitchFamily="18" charset="0"/>
              </a:rPr>
              <a:t> </a:t>
            </a:r>
            <a:r>
              <a:rPr lang="en-US" sz="2000" kern="0" dirty="0" err="1">
                <a:solidFill>
                  <a:srgbClr val="000000"/>
                </a:solidFill>
                <a:latin typeface="Georgia" pitchFamily="18" charset="0"/>
              </a:rPr>
              <a:t>dalam</a:t>
            </a:r>
            <a:r>
              <a:rPr lang="en-US" sz="2000" kern="0" dirty="0">
                <a:solidFill>
                  <a:srgbClr val="000000"/>
                </a:solidFill>
                <a:latin typeface="Georgia" pitchFamily="18" charset="0"/>
              </a:rPr>
              <a:t> </a:t>
            </a:r>
            <a:r>
              <a:rPr lang="en-US" sz="2000" kern="0" dirty="0" err="1">
                <a:solidFill>
                  <a:srgbClr val="000000"/>
                </a:solidFill>
                <a:latin typeface="Georgia" pitchFamily="18" charset="0"/>
              </a:rPr>
              <a:t>pencegahan</a:t>
            </a:r>
            <a:r>
              <a:rPr lang="en-US" sz="2000" kern="0" dirty="0">
                <a:solidFill>
                  <a:srgbClr val="000000"/>
                </a:solidFill>
                <a:latin typeface="Georgia" pitchFamily="18" charset="0"/>
              </a:rPr>
              <a:t> </a:t>
            </a:r>
            <a:r>
              <a:rPr lang="en-US" sz="2000" kern="0" dirty="0" err="1">
                <a:solidFill>
                  <a:srgbClr val="000000"/>
                </a:solidFill>
                <a:latin typeface="Georgia" pitchFamily="18" charset="0"/>
              </a:rPr>
              <a:t>dan</a:t>
            </a:r>
            <a:r>
              <a:rPr lang="en-US" sz="2000" kern="0" dirty="0">
                <a:solidFill>
                  <a:srgbClr val="000000"/>
                </a:solidFill>
                <a:latin typeface="Georgia" pitchFamily="18" charset="0"/>
              </a:rPr>
              <a:t> </a:t>
            </a:r>
            <a:r>
              <a:rPr lang="en-US" sz="2000" kern="0" dirty="0" err="1">
                <a:solidFill>
                  <a:srgbClr val="000000"/>
                </a:solidFill>
                <a:latin typeface="Georgia" pitchFamily="18" charset="0"/>
              </a:rPr>
              <a:t>pemberantasan</a:t>
            </a:r>
            <a:r>
              <a:rPr lang="en-US" sz="2000" kern="0" dirty="0">
                <a:solidFill>
                  <a:srgbClr val="000000"/>
                </a:solidFill>
                <a:latin typeface="Georgia" pitchFamily="18" charset="0"/>
              </a:rPr>
              <a:t> </a:t>
            </a:r>
            <a:r>
              <a:rPr lang="en-US" sz="2000" kern="0" dirty="0" err="1">
                <a:solidFill>
                  <a:srgbClr val="000000"/>
                </a:solidFill>
                <a:latin typeface="Georgia" pitchFamily="18" charset="0"/>
              </a:rPr>
              <a:t>kejahatan</a:t>
            </a:r>
            <a:r>
              <a:rPr lang="en-US" sz="2000" kern="0" dirty="0">
                <a:solidFill>
                  <a:srgbClr val="000000"/>
                </a:solidFill>
                <a:latin typeface="Georgia" pitchFamily="18" charset="0"/>
              </a:rPr>
              <a:t> </a:t>
            </a:r>
            <a:r>
              <a:rPr lang="en-US" sz="2000" kern="0" dirty="0" err="1">
                <a:solidFill>
                  <a:srgbClr val="000000"/>
                </a:solidFill>
                <a:latin typeface="Georgia" pitchFamily="18" charset="0"/>
              </a:rPr>
              <a:t>seksual</a:t>
            </a:r>
            <a:r>
              <a:rPr lang="en-US" sz="2000" kern="0" dirty="0">
                <a:solidFill>
                  <a:srgbClr val="000000"/>
                </a:solidFill>
                <a:latin typeface="Georgia" pitchFamily="18" charset="0"/>
              </a:rPr>
              <a:t> </a:t>
            </a:r>
            <a:r>
              <a:rPr lang="en-US" sz="2000" kern="0" dirty="0" err="1">
                <a:solidFill>
                  <a:srgbClr val="000000"/>
                </a:solidFill>
                <a:latin typeface="Georgia" pitchFamily="18" charset="0"/>
              </a:rPr>
              <a:t>terhadap</a:t>
            </a:r>
            <a:r>
              <a:rPr lang="en-US" sz="2000" kern="0" dirty="0">
                <a:solidFill>
                  <a:srgbClr val="000000"/>
                </a:solidFill>
                <a:latin typeface="Georgia" pitchFamily="18" charset="0"/>
              </a:rPr>
              <a:t> </a:t>
            </a:r>
            <a:r>
              <a:rPr lang="en-US" sz="2000" kern="0" dirty="0" err="1" smtClean="0">
                <a:solidFill>
                  <a:srgbClr val="000000"/>
                </a:solidFill>
                <a:latin typeface="Georgia" pitchFamily="18" charset="0"/>
              </a:rPr>
              <a:t>anak</a:t>
            </a:r>
            <a:r>
              <a:rPr lang="en-US" sz="2000" kern="0" dirty="0" smtClean="0">
                <a:solidFill>
                  <a:srgbClr val="000000"/>
                </a:solidFill>
                <a:latin typeface="Georgia" pitchFamily="18" charset="0"/>
              </a:rPr>
              <a:t>.</a:t>
            </a:r>
          </a:p>
          <a:p>
            <a:pPr marL="457200" lvl="6" indent="-457200" algn="just" fontAlgn="base">
              <a:spcBef>
                <a:spcPct val="20000"/>
              </a:spcBef>
              <a:spcAft>
                <a:spcPct val="0"/>
              </a:spcAft>
              <a:buClr>
                <a:srgbClr val="FF0000"/>
              </a:buClr>
              <a:buFont typeface="+mj-lt"/>
              <a:buAutoNum type="arabicPeriod"/>
              <a:tabLst>
                <a:tab pos="342900" algn="l"/>
              </a:tabLst>
              <a:defRPr/>
            </a:pPr>
            <a:r>
              <a:rPr lang="en-US" sz="2000" kern="0" dirty="0" err="1" smtClean="0">
                <a:solidFill>
                  <a:srgbClr val="000000"/>
                </a:solidFill>
                <a:latin typeface="Georgia" pitchFamily="18" charset="0"/>
              </a:rPr>
              <a:t>Melakukan</a:t>
            </a:r>
            <a:r>
              <a:rPr lang="en-US" sz="2000" kern="0" dirty="0" smtClean="0">
                <a:solidFill>
                  <a:srgbClr val="000000"/>
                </a:solidFill>
                <a:latin typeface="Georgia" pitchFamily="18" charset="0"/>
              </a:rPr>
              <a:t> </a:t>
            </a:r>
            <a:r>
              <a:rPr lang="en-US" sz="2000" kern="0" dirty="0" err="1">
                <a:solidFill>
                  <a:srgbClr val="000000"/>
                </a:solidFill>
                <a:latin typeface="Georgia" pitchFamily="18" charset="0"/>
              </a:rPr>
              <a:t>sosialisasi</a:t>
            </a:r>
            <a:r>
              <a:rPr lang="en-US" sz="2000" kern="0" dirty="0">
                <a:solidFill>
                  <a:srgbClr val="000000"/>
                </a:solidFill>
                <a:latin typeface="Georgia" pitchFamily="18" charset="0"/>
              </a:rPr>
              <a:t> </a:t>
            </a:r>
            <a:r>
              <a:rPr lang="en-US" sz="2000" kern="0" dirty="0" err="1">
                <a:solidFill>
                  <a:srgbClr val="000000"/>
                </a:solidFill>
                <a:latin typeface="Georgia" pitchFamily="18" charset="0"/>
              </a:rPr>
              <a:t>dan</a:t>
            </a:r>
            <a:r>
              <a:rPr lang="en-US" sz="2000" kern="0" dirty="0">
                <a:solidFill>
                  <a:srgbClr val="000000"/>
                </a:solidFill>
                <a:latin typeface="Georgia" pitchFamily="18" charset="0"/>
              </a:rPr>
              <a:t> </a:t>
            </a:r>
            <a:r>
              <a:rPr lang="en-US" sz="2000" kern="0" dirty="0" err="1">
                <a:solidFill>
                  <a:srgbClr val="000000"/>
                </a:solidFill>
                <a:latin typeface="Georgia" pitchFamily="18" charset="0"/>
              </a:rPr>
              <a:t>advokasi</a:t>
            </a:r>
            <a:r>
              <a:rPr lang="en-US" sz="2000" kern="0" dirty="0">
                <a:solidFill>
                  <a:srgbClr val="000000"/>
                </a:solidFill>
                <a:latin typeface="Georgia" pitchFamily="18" charset="0"/>
              </a:rPr>
              <a:t> </a:t>
            </a:r>
            <a:r>
              <a:rPr lang="en-US" sz="2000" kern="0" dirty="0" err="1">
                <a:solidFill>
                  <a:srgbClr val="000000"/>
                </a:solidFill>
                <a:latin typeface="Georgia" pitchFamily="18" charset="0"/>
              </a:rPr>
              <a:t>untuk</a:t>
            </a:r>
            <a:r>
              <a:rPr lang="en-US" sz="2000" kern="0" dirty="0">
                <a:solidFill>
                  <a:srgbClr val="000000"/>
                </a:solidFill>
                <a:latin typeface="Georgia" pitchFamily="18" charset="0"/>
              </a:rPr>
              <a:t> </a:t>
            </a:r>
            <a:r>
              <a:rPr lang="en-US" sz="2000" kern="0" dirty="0" err="1">
                <a:solidFill>
                  <a:srgbClr val="000000"/>
                </a:solidFill>
                <a:latin typeface="Georgia" pitchFamily="18" charset="0"/>
              </a:rPr>
              <a:t>meningkatkan</a:t>
            </a:r>
            <a:r>
              <a:rPr lang="en-US" sz="2000" kern="0" dirty="0">
                <a:solidFill>
                  <a:srgbClr val="000000"/>
                </a:solidFill>
                <a:latin typeface="Georgia" pitchFamily="18" charset="0"/>
              </a:rPr>
              <a:t> </a:t>
            </a:r>
            <a:r>
              <a:rPr lang="en-US" sz="2000" kern="0" dirty="0" err="1">
                <a:solidFill>
                  <a:srgbClr val="000000"/>
                </a:solidFill>
                <a:latin typeface="Georgia" pitchFamily="18" charset="0"/>
              </a:rPr>
              <a:t>pemahaman</a:t>
            </a:r>
            <a:r>
              <a:rPr lang="en-US" sz="2000" kern="0" dirty="0">
                <a:solidFill>
                  <a:srgbClr val="000000"/>
                </a:solidFill>
                <a:latin typeface="Georgia" pitchFamily="18" charset="0"/>
              </a:rPr>
              <a:t> </a:t>
            </a:r>
            <a:r>
              <a:rPr lang="en-US" sz="2000" kern="0" dirty="0" err="1">
                <a:solidFill>
                  <a:srgbClr val="000000"/>
                </a:solidFill>
                <a:latin typeface="Georgia" pitchFamily="18" charset="0"/>
              </a:rPr>
              <a:t>pemangku</a:t>
            </a:r>
            <a:r>
              <a:rPr lang="en-US" sz="2000" kern="0" dirty="0">
                <a:solidFill>
                  <a:srgbClr val="000000"/>
                </a:solidFill>
                <a:latin typeface="Georgia" pitchFamily="18" charset="0"/>
              </a:rPr>
              <a:t> </a:t>
            </a:r>
            <a:r>
              <a:rPr lang="en-US" sz="2000" kern="0" dirty="0" err="1">
                <a:solidFill>
                  <a:srgbClr val="000000"/>
                </a:solidFill>
                <a:latin typeface="Georgia" pitchFamily="18" charset="0"/>
              </a:rPr>
              <a:t>pekentingan</a:t>
            </a:r>
            <a:r>
              <a:rPr lang="en-US" sz="2000" kern="0" dirty="0">
                <a:solidFill>
                  <a:srgbClr val="000000"/>
                </a:solidFill>
                <a:latin typeface="Georgia" pitchFamily="18" charset="0"/>
              </a:rPr>
              <a:t> </a:t>
            </a:r>
            <a:r>
              <a:rPr lang="en-US" sz="2000" kern="0" dirty="0" err="1">
                <a:solidFill>
                  <a:srgbClr val="000000"/>
                </a:solidFill>
                <a:latin typeface="Georgia" pitchFamily="18" charset="0"/>
              </a:rPr>
              <a:t>menganai</a:t>
            </a:r>
            <a:r>
              <a:rPr lang="en-US" sz="2000" kern="0" dirty="0">
                <a:solidFill>
                  <a:srgbClr val="000000"/>
                </a:solidFill>
                <a:latin typeface="Georgia" pitchFamily="18" charset="0"/>
              </a:rPr>
              <a:t> </a:t>
            </a:r>
            <a:r>
              <a:rPr lang="en-US" sz="2000" kern="0" dirty="0" err="1">
                <a:solidFill>
                  <a:srgbClr val="000000"/>
                </a:solidFill>
                <a:latin typeface="Georgia" pitchFamily="18" charset="0"/>
              </a:rPr>
              <a:t>upaya</a:t>
            </a:r>
            <a:r>
              <a:rPr lang="en-US" sz="2000" kern="0" dirty="0">
                <a:solidFill>
                  <a:srgbClr val="000000"/>
                </a:solidFill>
                <a:latin typeface="Georgia" pitchFamily="18" charset="0"/>
              </a:rPr>
              <a:t> </a:t>
            </a:r>
            <a:r>
              <a:rPr lang="en-US" sz="2000" kern="0" dirty="0" err="1">
                <a:solidFill>
                  <a:srgbClr val="000000"/>
                </a:solidFill>
                <a:latin typeface="Georgia" pitchFamily="18" charset="0"/>
              </a:rPr>
              <a:t>pencegahan</a:t>
            </a:r>
            <a:r>
              <a:rPr lang="en-US" sz="2000" kern="0" dirty="0">
                <a:solidFill>
                  <a:srgbClr val="000000"/>
                </a:solidFill>
                <a:latin typeface="Georgia" pitchFamily="18" charset="0"/>
              </a:rPr>
              <a:t> </a:t>
            </a:r>
            <a:r>
              <a:rPr lang="en-US" sz="2000" kern="0" dirty="0" err="1">
                <a:solidFill>
                  <a:srgbClr val="000000"/>
                </a:solidFill>
                <a:latin typeface="Georgia" pitchFamily="18" charset="0"/>
              </a:rPr>
              <a:t>dan</a:t>
            </a:r>
            <a:r>
              <a:rPr lang="en-US" sz="2000" kern="0" dirty="0">
                <a:solidFill>
                  <a:srgbClr val="000000"/>
                </a:solidFill>
                <a:latin typeface="Georgia" pitchFamily="18" charset="0"/>
              </a:rPr>
              <a:t> </a:t>
            </a:r>
            <a:r>
              <a:rPr lang="en-US" sz="2000" kern="0" dirty="0" err="1">
                <a:solidFill>
                  <a:srgbClr val="000000"/>
                </a:solidFill>
                <a:latin typeface="Georgia" pitchFamily="18" charset="0"/>
              </a:rPr>
              <a:t>pemberantasan</a:t>
            </a:r>
            <a:r>
              <a:rPr lang="en-US" sz="2000" kern="0" dirty="0">
                <a:solidFill>
                  <a:srgbClr val="000000"/>
                </a:solidFill>
                <a:latin typeface="Georgia" pitchFamily="18" charset="0"/>
              </a:rPr>
              <a:t> </a:t>
            </a:r>
            <a:r>
              <a:rPr lang="en-US" sz="2000" kern="0" dirty="0" err="1">
                <a:solidFill>
                  <a:srgbClr val="000000"/>
                </a:solidFill>
                <a:latin typeface="Georgia" pitchFamily="18" charset="0"/>
              </a:rPr>
              <a:t>kejahatan</a:t>
            </a:r>
            <a:r>
              <a:rPr lang="en-US" sz="2000" kern="0" dirty="0">
                <a:solidFill>
                  <a:srgbClr val="000000"/>
                </a:solidFill>
                <a:latin typeface="Georgia" pitchFamily="18" charset="0"/>
              </a:rPr>
              <a:t> </a:t>
            </a:r>
            <a:r>
              <a:rPr lang="en-US" sz="2000" kern="0" dirty="0" err="1">
                <a:solidFill>
                  <a:srgbClr val="000000"/>
                </a:solidFill>
                <a:latin typeface="Georgia" pitchFamily="18" charset="0"/>
              </a:rPr>
              <a:t>seksual</a:t>
            </a:r>
            <a:r>
              <a:rPr lang="en-US" sz="2000" kern="0" dirty="0">
                <a:solidFill>
                  <a:srgbClr val="000000"/>
                </a:solidFill>
                <a:latin typeface="Georgia" pitchFamily="18" charset="0"/>
              </a:rPr>
              <a:t> </a:t>
            </a:r>
            <a:r>
              <a:rPr lang="en-US" sz="2000" kern="0" dirty="0" err="1">
                <a:solidFill>
                  <a:srgbClr val="000000"/>
                </a:solidFill>
                <a:latin typeface="Georgia" pitchFamily="18" charset="0"/>
              </a:rPr>
              <a:t>terhadap</a:t>
            </a:r>
            <a:r>
              <a:rPr lang="en-US" sz="2000" kern="0" dirty="0">
                <a:solidFill>
                  <a:srgbClr val="000000"/>
                </a:solidFill>
                <a:latin typeface="Georgia" pitchFamily="18" charset="0"/>
              </a:rPr>
              <a:t> </a:t>
            </a:r>
            <a:r>
              <a:rPr lang="en-US" sz="2000" kern="0" dirty="0" err="1" smtClean="0">
                <a:solidFill>
                  <a:srgbClr val="000000"/>
                </a:solidFill>
                <a:latin typeface="Georgia" pitchFamily="18" charset="0"/>
              </a:rPr>
              <a:t>anak</a:t>
            </a:r>
            <a:r>
              <a:rPr lang="en-US" sz="2000" kern="0" dirty="0" smtClean="0">
                <a:solidFill>
                  <a:srgbClr val="000000"/>
                </a:solidFill>
                <a:latin typeface="Georgia" pitchFamily="18" charset="0"/>
              </a:rPr>
              <a:t>.</a:t>
            </a:r>
          </a:p>
          <a:p>
            <a:pPr marL="457200" lvl="6" indent="-457200" algn="just" fontAlgn="base">
              <a:spcBef>
                <a:spcPct val="20000"/>
              </a:spcBef>
              <a:spcAft>
                <a:spcPct val="0"/>
              </a:spcAft>
              <a:buClr>
                <a:srgbClr val="FF0000"/>
              </a:buClr>
              <a:buFont typeface="+mj-lt"/>
              <a:buAutoNum type="arabicPeriod"/>
              <a:tabLst>
                <a:tab pos="342900" algn="l"/>
              </a:tabLst>
              <a:defRPr/>
            </a:pPr>
            <a:r>
              <a:rPr lang="en-US" sz="2000" dirty="0" err="1" smtClean="0">
                <a:latin typeface="Georgia" pitchFamily="18" charset="0"/>
              </a:rPr>
              <a:t>Mempercepat</a:t>
            </a:r>
            <a:r>
              <a:rPr lang="en-US" sz="2000" dirty="0" smtClean="0">
                <a:latin typeface="Georgia" pitchFamily="18" charset="0"/>
              </a:rPr>
              <a:t> </a:t>
            </a:r>
            <a:r>
              <a:rPr lang="en-US" sz="2000" dirty="0" err="1">
                <a:latin typeface="Georgia" pitchFamily="18" charset="0"/>
              </a:rPr>
              <a:t>penyusunan</a:t>
            </a:r>
            <a:r>
              <a:rPr lang="en-US" sz="2000" dirty="0">
                <a:latin typeface="Georgia" pitchFamily="18" charset="0"/>
              </a:rPr>
              <a:t> </a:t>
            </a:r>
            <a:r>
              <a:rPr lang="en-US" sz="2000" dirty="0" err="1">
                <a:latin typeface="Georgia" pitchFamily="18" charset="0"/>
              </a:rPr>
              <a:t>revisi</a:t>
            </a:r>
            <a:r>
              <a:rPr lang="en-US" sz="2000" dirty="0">
                <a:latin typeface="Georgia" pitchFamily="18" charset="0"/>
              </a:rPr>
              <a:t> </a:t>
            </a:r>
            <a:r>
              <a:rPr lang="en-US" sz="2000" dirty="0" err="1">
                <a:latin typeface="Georgia" pitchFamily="18" charset="0"/>
              </a:rPr>
              <a:t>Undang-undang</a:t>
            </a:r>
            <a:r>
              <a:rPr lang="en-US" sz="2000" dirty="0">
                <a:latin typeface="Georgia" pitchFamily="18" charset="0"/>
              </a:rPr>
              <a:t> No 23 </a:t>
            </a:r>
            <a:r>
              <a:rPr lang="en-US" sz="2000" dirty="0" err="1">
                <a:latin typeface="Georgia" pitchFamily="18" charset="0"/>
              </a:rPr>
              <a:t>tahun</a:t>
            </a:r>
            <a:r>
              <a:rPr lang="en-US" sz="2000" dirty="0">
                <a:latin typeface="Georgia" pitchFamily="18" charset="0"/>
              </a:rPr>
              <a:t> 2002 </a:t>
            </a:r>
            <a:r>
              <a:rPr lang="en-US" sz="2000" dirty="0" err="1">
                <a:latin typeface="Georgia" pitchFamily="18" charset="0"/>
              </a:rPr>
              <a:t>tentang</a:t>
            </a:r>
            <a:r>
              <a:rPr lang="en-US" sz="2000" dirty="0">
                <a:latin typeface="Georgia" pitchFamily="18" charset="0"/>
              </a:rPr>
              <a:t> </a:t>
            </a:r>
            <a:r>
              <a:rPr lang="en-US" sz="2000" dirty="0" err="1">
                <a:latin typeface="Georgia" pitchFamily="18" charset="0"/>
              </a:rPr>
              <a:t>Perlindungan</a:t>
            </a:r>
            <a:r>
              <a:rPr lang="en-US" sz="2000" dirty="0">
                <a:latin typeface="Georgia" pitchFamily="18" charset="0"/>
              </a:rPr>
              <a:t> </a:t>
            </a:r>
            <a:r>
              <a:rPr lang="en-US" sz="2000" dirty="0" err="1">
                <a:latin typeface="Georgia" pitchFamily="18" charset="0"/>
              </a:rPr>
              <a:t>Anak</a:t>
            </a:r>
            <a:r>
              <a:rPr lang="en-US" sz="2000" dirty="0">
                <a:latin typeface="Georgia" pitchFamily="18" charset="0"/>
              </a:rPr>
              <a:t> </a:t>
            </a:r>
            <a:r>
              <a:rPr lang="en-US" sz="2000" dirty="0" err="1">
                <a:latin typeface="Georgia" pitchFamily="18" charset="0"/>
              </a:rPr>
              <a:t>dan</a:t>
            </a:r>
            <a:r>
              <a:rPr lang="en-US" sz="2000" dirty="0">
                <a:latin typeface="Georgia" pitchFamily="18" charset="0"/>
              </a:rPr>
              <a:t> </a:t>
            </a:r>
            <a:r>
              <a:rPr lang="en-US" sz="2000" dirty="0" err="1">
                <a:latin typeface="Georgia" pitchFamily="18" charset="0"/>
              </a:rPr>
              <a:t>penyusunan</a:t>
            </a:r>
            <a:r>
              <a:rPr lang="en-US" sz="2000" dirty="0">
                <a:latin typeface="Georgia" pitchFamily="18" charset="0"/>
              </a:rPr>
              <a:t> RAN </a:t>
            </a:r>
            <a:r>
              <a:rPr lang="en-US" sz="2000" dirty="0" err="1">
                <a:latin typeface="Georgia" pitchFamily="18" charset="0"/>
              </a:rPr>
              <a:t>pencegahan</a:t>
            </a:r>
            <a:r>
              <a:rPr lang="en-US" sz="2000" dirty="0">
                <a:latin typeface="Georgia" pitchFamily="18" charset="0"/>
              </a:rPr>
              <a:t> </a:t>
            </a:r>
            <a:r>
              <a:rPr lang="en-US" sz="2000" dirty="0" err="1">
                <a:latin typeface="Georgia" pitchFamily="18" charset="0"/>
              </a:rPr>
              <a:t>dan</a:t>
            </a:r>
            <a:r>
              <a:rPr lang="en-US" sz="2000" dirty="0">
                <a:latin typeface="Georgia" pitchFamily="18" charset="0"/>
              </a:rPr>
              <a:t> </a:t>
            </a:r>
            <a:r>
              <a:rPr lang="en-US" sz="2000" dirty="0" err="1">
                <a:latin typeface="Georgia" pitchFamily="18" charset="0"/>
              </a:rPr>
              <a:t>pemberantasan</a:t>
            </a:r>
            <a:r>
              <a:rPr lang="en-US" sz="2000" dirty="0">
                <a:latin typeface="Georgia" pitchFamily="18" charset="0"/>
              </a:rPr>
              <a:t> </a:t>
            </a:r>
            <a:r>
              <a:rPr lang="en-US" sz="2000" dirty="0" err="1">
                <a:latin typeface="Georgia" pitchFamily="18" charset="0"/>
              </a:rPr>
              <a:t>kejahatan</a:t>
            </a:r>
            <a:r>
              <a:rPr lang="en-US" sz="2000" dirty="0">
                <a:latin typeface="Georgia" pitchFamily="18" charset="0"/>
              </a:rPr>
              <a:t> </a:t>
            </a:r>
            <a:r>
              <a:rPr lang="en-US" sz="2000" dirty="0" err="1">
                <a:latin typeface="Georgia" pitchFamily="18" charset="0"/>
              </a:rPr>
              <a:t>seksual</a:t>
            </a:r>
            <a:r>
              <a:rPr lang="en-US" sz="2000" dirty="0">
                <a:latin typeface="Georgia" pitchFamily="18" charset="0"/>
              </a:rPr>
              <a:t> </a:t>
            </a:r>
            <a:r>
              <a:rPr lang="en-US" sz="2000" dirty="0" err="1">
                <a:latin typeface="Georgia" pitchFamily="18" charset="0"/>
              </a:rPr>
              <a:t>terhadap</a:t>
            </a:r>
            <a:r>
              <a:rPr lang="en-US" sz="2000" dirty="0">
                <a:latin typeface="Georgia" pitchFamily="18" charset="0"/>
              </a:rPr>
              <a:t> </a:t>
            </a:r>
            <a:r>
              <a:rPr lang="en-US" sz="2000" dirty="0" err="1">
                <a:latin typeface="Georgia" pitchFamily="18" charset="0"/>
              </a:rPr>
              <a:t>anak</a:t>
            </a:r>
            <a:r>
              <a:rPr lang="en-US" sz="2000" dirty="0">
                <a:latin typeface="Georgia" pitchFamily="18" charset="0"/>
              </a:rPr>
              <a:t> 2015-2019 </a:t>
            </a:r>
            <a:r>
              <a:rPr lang="en-US" sz="2000" dirty="0" err="1">
                <a:latin typeface="Georgia" pitchFamily="18" charset="0"/>
              </a:rPr>
              <a:t>berkoordinasi</a:t>
            </a:r>
            <a:r>
              <a:rPr lang="en-US" sz="2000" dirty="0">
                <a:latin typeface="Georgia" pitchFamily="18" charset="0"/>
              </a:rPr>
              <a:t> </a:t>
            </a:r>
            <a:r>
              <a:rPr lang="en-US" sz="2000" dirty="0" err="1">
                <a:latin typeface="Georgia" pitchFamily="18" charset="0"/>
              </a:rPr>
              <a:t>dengan</a:t>
            </a:r>
            <a:r>
              <a:rPr lang="en-US" sz="2000" dirty="0">
                <a:latin typeface="Georgia" pitchFamily="18" charset="0"/>
              </a:rPr>
              <a:t> K/L </a:t>
            </a:r>
            <a:r>
              <a:rPr lang="en-US" sz="2000" dirty="0" err="1" smtClean="0">
                <a:latin typeface="Georgia" pitchFamily="18" charset="0"/>
              </a:rPr>
              <a:t>terkait</a:t>
            </a:r>
            <a:r>
              <a:rPr lang="en-US" sz="2000" dirty="0" smtClean="0">
                <a:latin typeface="Georgia" pitchFamily="18" charset="0"/>
              </a:rPr>
              <a:t>.</a:t>
            </a:r>
          </a:p>
          <a:p>
            <a:pPr marL="457200" lvl="6" indent="-457200" algn="just" fontAlgn="base">
              <a:spcBef>
                <a:spcPct val="20000"/>
              </a:spcBef>
              <a:spcAft>
                <a:spcPct val="0"/>
              </a:spcAft>
              <a:buClr>
                <a:srgbClr val="FF0000"/>
              </a:buClr>
              <a:buFont typeface="+mj-lt"/>
              <a:buAutoNum type="arabicPeriod"/>
              <a:tabLst>
                <a:tab pos="342900" algn="l"/>
              </a:tabLst>
              <a:defRPr/>
            </a:pPr>
            <a:r>
              <a:rPr lang="en-US" sz="2000" dirty="0" err="1" smtClean="0">
                <a:latin typeface="Georgia" pitchFamily="18" charset="0"/>
              </a:rPr>
              <a:t>Mengefektifkan</a:t>
            </a:r>
            <a:r>
              <a:rPr lang="en-US" sz="2000" dirty="0" smtClean="0">
                <a:latin typeface="Georgia" pitchFamily="18" charset="0"/>
              </a:rPr>
              <a:t> </a:t>
            </a:r>
            <a:r>
              <a:rPr lang="en-US" sz="2000" dirty="0" err="1">
                <a:latin typeface="Georgia" pitchFamily="18" charset="0"/>
              </a:rPr>
              <a:t>Pusat</a:t>
            </a:r>
            <a:r>
              <a:rPr lang="en-US" sz="2000" dirty="0">
                <a:latin typeface="Georgia" pitchFamily="18" charset="0"/>
              </a:rPr>
              <a:t> </a:t>
            </a:r>
            <a:r>
              <a:rPr lang="en-US" sz="2000" dirty="0" err="1">
                <a:latin typeface="Georgia" pitchFamily="18" charset="0"/>
              </a:rPr>
              <a:t>Pelayanan</a:t>
            </a:r>
            <a:r>
              <a:rPr lang="en-US" sz="2000" dirty="0">
                <a:latin typeface="Georgia" pitchFamily="18" charset="0"/>
              </a:rPr>
              <a:t> </a:t>
            </a:r>
            <a:r>
              <a:rPr lang="en-US" sz="2000" dirty="0" err="1">
                <a:latin typeface="Georgia" pitchFamily="18" charset="0"/>
              </a:rPr>
              <a:t>Terpadu</a:t>
            </a:r>
            <a:r>
              <a:rPr lang="en-US" sz="2000" dirty="0">
                <a:latin typeface="Georgia" pitchFamily="18" charset="0"/>
              </a:rPr>
              <a:t> </a:t>
            </a:r>
            <a:r>
              <a:rPr lang="en-US" sz="2000" dirty="0" err="1">
                <a:latin typeface="Georgia" pitchFamily="18" charset="0"/>
              </a:rPr>
              <a:t>Pemberdayaan</a:t>
            </a:r>
            <a:r>
              <a:rPr lang="en-US" sz="2000" dirty="0">
                <a:latin typeface="Georgia" pitchFamily="18" charset="0"/>
              </a:rPr>
              <a:t> </a:t>
            </a:r>
            <a:r>
              <a:rPr lang="en-US" sz="2000" dirty="0" err="1">
                <a:latin typeface="Georgia" pitchFamily="18" charset="0"/>
              </a:rPr>
              <a:t>Perempuan</a:t>
            </a:r>
            <a:r>
              <a:rPr lang="en-US" sz="2000" dirty="0">
                <a:latin typeface="Georgia" pitchFamily="18" charset="0"/>
              </a:rPr>
              <a:t> </a:t>
            </a:r>
            <a:r>
              <a:rPr lang="en-US" sz="2000" dirty="0" err="1">
                <a:latin typeface="Georgia" pitchFamily="18" charset="0"/>
              </a:rPr>
              <a:t>dan</a:t>
            </a:r>
            <a:r>
              <a:rPr lang="en-US" sz="2000" dirty="0">
                <a:latin typeface="Georgia" pitchFamily="18" charset="0"/>
              </a:rPr>
              <a:t> </a:t>
            </a:r>
            <a:r>
              <a:rPr lang="en-US" sz="2000" dirty="0" err="1">
                <a:latin typeface="Georgia" pitchFamily="18" charset="0"/>
              </a:rPr>
              <a:t>Anak</a:t>
            </a:r>
            <a:r>
              <a:rPr lang="en-US" sz="2000" dirty="0">
                <a:latin typeface="Georgia" pitchFamily="18" charset="0"/>
              </a:rPr>
              <a:t> (P2TP2A) </a:t>
            </a:r>
            <a:r>
              <a:rPr lang="en-US" sz="2000" dirty="0" err="1">
                <a:latin typeface="Georgia" pitchFamily="18" charset="0"/>
              </a:rPr>
              <a:t>baik</a:t>
            </a:r>
            <a:r>
              <a:rPr lang="en-US" sz="2000" dirty="0">
                <a:latin typeface="Georgia" pitchFamily="18" charset="0"/>
              </a:rPr>
              <a:t> di </a:t>
            </a:r>
            <a:r>
              <a:rPr lang="en-US" sz="2000" dirty="0" err="1">
                <a:latin typeface="Georgia" pitchFamily="18" charset="0"/>
              </a:rPr>
              <a:t>provinsi</a:t>
            </a:r>
            <a:r>
              <a:rPr lang="en-US" sz="2000" dirty="0">
                <a:latin typeface="Georgia" pitchFamily="18" charset="0"/>
              </a:rPr>
              <a:t> </a:t>
            </a:r>
            <a:r>
              <a:rPr lang="en-US" sz="2000" dirty="0" err="1">
                <a:latin typeface="Georgia" pitchFamily="18" charset="0"/>
              </a:rPr>
              <a:t>atau</a:t>
            </a:r>
            <a:r>
              <a:rPr lang="en-US" sz="2000" dirty="0">
                <a:latin typeface="Georgia" pitchFamily="18" charset="0"/>
              </a:rPr>
              <a:t> </a:t>
            </a:r>
            <a:r>
              <a:rPr lang="en-US" sz="2000" dirty="0" err="1">
                <a:latin typeface="Georgia" pitchFamily="18" charset="0"/>
              </a:rPr>
              <a:t>kabupaten</a:t>
            </a:r>
            <a:r>
              <a:rPr lang="en-US" sz="2000" dirty="0">
                <a:latin typeface="Georgia" pitchFamily="18" charset="0"/>
              </a:rPr>
              <a:t>/</a:t>
            </a:r>
            <a:r>
              <a:rPr lang="en-US" sz="2000" dirty="0" err="1">
                <a:latin typeface="Georgia" pitchFamily="18" charset="0"/>
              </a:rPr>
              <a:t>kota</a:t>
            </a:r>
            <a:r>
              <a:rPr lang="en-US" sz="2000" dirty="0">
                <a:latin typeface="Georgia" pitchFamily="18" charset="0"/>
              </a:rPr>
              <a:t> </a:t>
            </a:r>
            <a:r>
              <a:rPr lang="en-US" sz="2000" dirty="0" err="1">
                <a:latin typeface="Georgia" pitchFamily="18" charset="0"/>
              </a:rPr>
              <a:t>dalam</a:t>
            </a:r>
            <a:r>
              <a:rPr lang="en-US" sz="2000" dirty="0">
                <a:latin typeface="Georgia" pitchFamily="18" charset="0"/>
              </a:rPr>
              <a:t> </a:t>
            </a:r>
            <a:r>
              <a:rPr lang="en-US" sz="2000" dirty="0" err="1">
                <a:latin typeface="Georgia" pitchFamily="18" charset="0"/>
              </a:rPr>
              <a:t>pencegahan</a:t>
            </a:r>
            <a:r>
              <a:rPr lang="en-US" sz="2000" dirty="0">
                <a:latin typeface="Georgia" pitchFamily="18" charset="0"/>
              </a:rPr>
              <a:t> </a:t>
            </a:r>
            <a:r>
              <a:rPr lang="en-US" sz="2000" dirty="0" err="1">
                <a:latin typeface="Georgia" pitchFamily="18" charset="0"/>
              </a:rPr>
              <a:t>dan</a:t>
            </a:r>
            <a:r>
              <a:rPr lang="en-US" sz="2000" dirty="0">
                <a:latin typeface="Georgia" pitchFamily="18" charset="0"/>
              </a:rPr>
              <a:t> </a:t>
            </a:r>
            <a:r>
              <a:rPr lang="en-US" sz="2000" dirty="0" err="1">
                <a:latin typeface="Georgia" pitchFamily="18" charset="0"/>
              </a:rPr>
              <a:t>pemberantasan</a:t>
            </a:r>
            <a:r>
              <a:rPr lang="en-US" sz="2000" dirty="0">
                <a:latin typeface="Georgia" pitchFamily="18" charset="0"/>
              </a:rPr>
              <a:t> </a:t>
            </a:r>
            <a:r>
              <a:rPr lang="en-US" sz="2000" dirty="0" err="1">
                <a:latin typeface="Georgia" pitchFamily="18" charset="0"/>
              </a:rPr>
              <a:t>kejahatan</a:t>
            </a:r>
            <a:r>
              <a:rPr lang="en-US" sz="2000" dirty="0">
                <a:latin typeface="Georgia" pitchFamily="18" charset="0"/>
              </a:rPr>
              <a:t> </a:t>
            </a:r>
            <a:r>
              <a:rPr lang="en-US" sz="2000" dirty="0" err="1">
                <a:latin typeface="Georgia" pitchFamily="18" charset="0"/>
              </a:rPr>
              <a:t>seksual</a:t>
            </a:r>
            <a:r>
              <a:rPr lang="en-US" sz="2000" dirty="0">
                <a:latin typeface="Georgia" pitchFamily="18" charset="0"/>
              </a:rPr>
              <a:t> </a:t>
            </a:r>
            <a:r>
              <a:rPr lang="en-US" sz="2000" dirty="0" err="1">
                <a:latin typeface="Georgia" pitchFamily="18" charset="0"/>
              </a:rPr>
              <a:t>terhadap</a:t>
            </a:r>
            <a:r>
              <a:rPr lang="en-US" sz="2000" dirty="0">
                <a:latin typeface="Georgia" pitchFamily="18" charset="0"/>
              </a:rPr>
              <a:t> </a:t>
            </a:r>
            <a:r>
              <a:rPr lang="en-US" sz="2000" dirty="0" err="1">
                <a:latin typeface="Georgia" pitchFamily="18" charset="0"/>
              </a:rPr>
              <a:t>anak</a:t>
            </a:r>
            <a:r>
              <a:rPr lang="en-US" sz="2000" dirty="0">
                <a:latin typeface="Georgia" pitchFamily="18" charset="0"/>
              </a:rPr>
              <a:t>.</a:t>
            </a:r>
          </a:p>
          <a:p>
            <a:pPr marL="971550" lvl="7" indent="-685800" algn="just" fontAlgn="base">
              <a:spcBef>
                <a:spcPct val="20000"/>
              </a:spcBef>
              <a:spcAft>
                <a:spcPct val="0"/>
              </a:spcAft>
              <a:buClr>
                <a:srgbClr val="000000"/>
              </a:buClr>
              <a:buFont typeface="Wingdings" pitchFamily="2" charset="2"/>
              <a:buChar char="ü"/>
              <a:defRPr/>
            </a:pPr>
            <a:endParaRPr lang="en-US" sz="2000" kern="0" dirty="0">
              <a:solidFill>
                <a:srgbClr val="000000"/>
              </a:solidFill>
              <a:latin typeface="Georgia" pitchFamily="18" charset="0"/>
            </a:endParaRPr>
          </a:p>
        </p:txBody>
      </p:sp>
    </p:spTree>
    <p:extLst>
      <p:ext uri="{BB962C8B-B14F-4D97-AF65-F5344CB8AC3E}">
        <p14:creationId xmlns:p14="http://schemas.microsoft.com/office/powerpoint/2010/main" val="150407775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629" y="4536"/>
            <a:ext cx="5651500" cy="523875"/>
          </a:xfrm>
          <a:prstGeom prst="rect">
            <a:avLst/>
          </a:prstGeom>
        </p:spPr>
        <p:style>
          <a:lnRef idx="1">
            <a:schemeClr val="accent5"/>
          </a:lnRef>
          <a:fillRef idx="2">
            <a:schemeClr val="accent5"/>
          </a:fillRef>
          <a:effectRef idx="1">
            <a:schemeClr val="accent5"/>
          </a:effectRef>
          <a:fontRef idx="minor">
            <a:schemeClr val="dk1"/>
          </a:fontRef>
        </p:style>
        <p:txBody>
          <a:bodyPr wrap="none">
            <a:spAutoFit/>
          </a:bodyPr>
          <a:lstStyle/>
          <a:p>
            <a:pPr>
              <a:defRPr/>
            </a:pPr>
            <a:r>
              <a:rPr lang="en-US" sz="2800" b="1" dirty="0">
                <a:solidFill>
                  <a:schemeClr val="tx1"/>
                </a:solidFill>
                <a:latin typeface="Georgia" pitchFamily="18" charset="0"/>
              </a:rPr>
              <a:t>Perlindungan anak bertujuan</a:t>
            </a:r>
          </a:p>
        </p:txBody>
      </p:sp>
      <p:sp>
        <p:nvSpPr>
          <p:cNvPr id="4" name="Rectangle 3"/>
          <p:cNvSpPr/>
          <p:nvPr/>
        </p:nvSpPr>
        <p:spPr>
          <a:xfrm>
            <a:off x="1609654" y="914400"/>
            <a:ext cx="7534345" cy="2677656"/>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just">
              <a:defRPr/>
            </a:pPr>
            <a:r>
              <a:rPr lang="en-US" sz="2400" dirty="0" err="1">
                <a:solidFill>
                  <a:schemeClr val="tx1"/>
                </a:solidFill>
                <a:latin typeface="Georgia" pitchFamily="18" charset="0"/>
              </a:rPr>
              <a:t>U</a:t>
            </a:r>
            <a:r>
              <a:rPr lang="en-US" sz="2400" dirty="0" err="1" smtClean="0">
                <a:solidFill>
                  <a:schemeClr val="tx1"/>
                </a:solidFill>
                <a:latin typeface="Georgia" pitchFamily="18" charset="0"/>
              </a:rPr>
              <a:t>ntuk</a:t>
            </a:r>
            <a:r>
              <a:rPr lang="en-US" sz="2400" dirty="0" smtClean="0">
                <a:solidFill>
                  <a:schemeClr val="tx1"/>
                </a:solidFill>
                <a:latin typeface="Georgia" pitchFamily="18" charset="0"/>
              </a:rPr>
              <a:t> </a:t>
            </a:r>
            <a:r>
              <a:rPr lang="en-US" sz="2400" dirty="0">
                <a:solidFill>
                  <a:schemeClr val="tx1"/>
                </a:solidFill>
                <a:latin typeface="Georgia" pitchFamily="18" charset="0"/>
              </a:rPr>
              <a:t>menjamin terpenuhinya hak-hak anak agar dapat hidup, tumbuh, berkembang dan berpartisipasi secara optimal sesuai dengan harkat dan martabat kemanusiaan, serta mendapat perlindungan dari kekerasan dan diskriminasi, demi terwujudnya anak Indonesia yang berkualitas, berakhlak mulai dan sejahtera. </a:t>
            </a:r>
          </a:p>
        </p:txBody>
      </p:sp>
      <p:sp>
        <p:nvSpPr>
          <p:cNvPr id="5" name="Curved Right Arrow 4"/>
          <p:cNvSpPr/>
          <p:nvPr/>
        </p:nvSpPr>
        <p:spPr>
          <a:xfrm rot="19272967">
            <a:off x="511948" y="555304"/>
            <a:ext cx="642942" cy="1678344"/>
          </a:xfrm>
          <a:prstGeom prst="curvedRightArrow">
            <a:avLst/>
          </a:prstGeom>
        </p:spPr>
        <p:style>
          <a:lnRef idx="1">
            <a:schemeClr val="accent4"/>
          </a:lnRef>
          <a:fillRef idx="2">
            <a:schemeClr val="accent4"/>
          </a:fillRef>
          <a:effectRef idx="1">
            <a:schemeClr val="accent4"/>
          </a:effectRef>
          <a:fontRef idx="minor">
            <a:schemeClr val="dk1"/>
          </a:fontRef>
        </p:style>
        <p:txBody>
          <a:bodyPr anchor="ctr"/>
          <a:lstStyle/>
          <a:p>
            <a:pPr algn="ctr">
              <a:defRPr/>
            </a:pPr>
            <a:endParaRPr lang="en-US">
              <a:solidFill>
                <a:schemeClr val="tx1"/>
              </a:solidFill>
            </a:endParaRPr>
          </a:p>
        </p:txBody>
      </p:sp>
    </p:spTree>
    <p:extLst>
      <p:ext uri="{BB962C8B-B14F-4D97-AF65-F5344CB8AC3E}">
        <p14:creationId xmlns:p14="http://schemas.microsoft.com/office/powerpoint/2010/main" val="235256242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rot="20253783">
            <a:off x="2731854" y="2990800"/>
            <a:ext cx="3982841" cy="707886"/>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marL="0" lvl="6" fontAlgn="base">
              <a:spcBef>
                <a:spcPct val="20000"/>
              </a:spcBef>
              <a:spcAft>
                <a:spcPct val="0"/>
              </a:spcAft>
              <a:buClr>
                <a:srgbClr val="FF0000"/>
              </a:buClr>
              <a:tabLst>
                <a:tab pos="342900" algn="l"/>
              </a:tabLst>
              <a:defRPr/>
            </a:pPr>
            <a:r>
              <a:rPr lang="en-US" sz="4000" b="1" kern="0" dirty="0" err="1" smtClean="0">
                <a:solidFill>
                  <a:srgbClr val="FF0000"/>
                </a:solidFill>
                <a:latin typeface="Algerian" pitchFamily="82" charset="0"/>
                <a:cs typeface="David" pitchFamily="34" charset="-79"/>
              </a:rPr>
              <a:t>Terima</a:t>
            </a:r>
            <a:r>
              <a:rPr lang="en-US" sz="4000" b="1" kern="0" dirty="0" smtClean="0">
                <a:solidFill>
                  <a:srgbClr val="FF0000"/>
                </a:solidFill>
                <a:latin typeface="Algerian" pitchFamily="82" charset="0"/>
                <a:cs typeface="David" pitchFamily="34" charset="-79"/>
              </a:rPr>
              <a:t>  </a:t>
            </a:r>
            <a:r>
              <a:rPr lang="en-US" sz="4000" b="1" kern="0" dirty="0" err="1" smtClean="0">
                <a:solidFill>
                  <a:srgbClr val="FF0000"/>
                </a:solidFill>
                <a:latin typeface="Algerian" pitchFamily="82" charset="0"/>
                <a:cs typeface="David" pitchFamily="34" charset="-79"/>
              </a:rPr>
              <a:t>kasih</a:t>
            </a:r>
            <a:endParaRPr lang="en-US" sz="4000" kern="0" dirty="0">
              <a:solidFill>
                <a:srgbClr val="000000"/>
              </a:solidFill>
              <a:latin typeface="Algerian" pitchFamily="82" charset="0"/>
              <a:cs typeface="David" pitchFamily="34" charset="-79"/>
            </a:endParaRPr>
          </a:p>
        </p:txBody>
      </p:sp>
    </p:spTree>
    <p:extLst>
      <p:ext uri="{BB962C8B-B14F-4D97-AF65-F5344CB8AC3E}">
        <p14:creationId xmlns:p14="http://schemas.microsoft.com/office/powerpoint/2010/main" val="29281625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0"/>
            <a:ext cx="9144000" cy="1016000"/>
          </a:xfrm>
          <a:prstGeom prst="rect">
            <a:avLst/>
          </a:prstGeom>
        </p:spPr>
        <p:style>
          <a:lnRef idx="3">
            <a:schemeClr val="lt1"/>
          </a:lnRef>
          <a:fillRef idx="1">
            <a:schemeClr val="accent3"/>
          </a:fillRef>
          <a:effectRef idx="1">
            <a:schemeClr val="accent3"/>
          </a:effectRef>
          <a:fontRef idx="minor">
            <a:schemeClr val="lt1"/>
          </a:fontRef>
        </p:style>
        <p:txBody>
          <a:bodyPr wrap="square">
            <a:spAutoFit/>
          </a:bodyPr>
          <a:lstStyle/>
          <a:p>
            <a:pPr algn="ctr">
              <a:defRPr/>
            </a:pPr>
            <a:r>
              <a:rPr lang="en-US" sz="2000" dirty="0" smtClean="0">
                <a:solidFill>
                  <a:schemeClr val="tx1"/>
                </a:solidFill>
                <a:latin typeface="Georgia" pitchFamily="18" charset="0"/>
              </a:rPr>
              <a:t>PENYELENGGARAAN PERLINDUNGAN ANAK BERASASKAN   PANCASILA DAN BERLANDASKAN UUD NEGARA RI 1945 SERTA PRINSIP-PRINSIP DASAR KONVENSI HAK-HAK ANAK MELIPUTI :</a:t>
            </a:r>
            <a:endParaRPr lang="en-US" sz="2000" dirty="0">
              <a:solidFill>
                <a:schemeClr val="tx1"/>
              </a:solidFill>
              <a:latin typeface="Georgia" pitchFamily="18" charset="0"/>
            </a:endParaRPr>
          </a:p>
        </p:txBody>
      </p:sp>
      <p:sp>
        <p:nvSpPr>
          <p:cNvPr id="4" name="Rectangle 3"/>
          <p:cNvSpPr/>
          <p:nvPr/>
        </p:nvSpPr>
        <p:spPr>
          <a:xfrm>
            <a:off x="2143125" y="1928813"/>
            <a:ext cx="5929313" cy="461962"/>
          </a:xfrm>
          <a:prstGeom prst="rect">
            <a:avLst/>
          </a:prstGeom>
        </p:spPr>
        <p:style>
          <a:lnRef idx="1">
            <a:schemeClr val="dk1"/>
          </a:lnRef>
          <a:fillRef idx="2">
            <a:schemeClr val="dk1"/>
          </a:fillRef>
          <a:effectRef idx="1">
            <a:schemeClr val="dk1"/>
          </a:effectRef>
          <a:fontRef idx="minor">
            <a:schemeClr val="dk1"/>
          </a:fontRef>
        </p:style>
        <p:txBody>
          <a:bodyPr>
            <a:spAutoFit/>
          </a:bodyPr>
          <a:lstStyle/>
          <a:p>
            <a:pPr marL="1314450" lvl="2" indent="-1314450">
              <a:defRPr/>
            </a:pPr>
            <a:r>
              <a:rPr lang="en-US" sz="2400" dirty="0">
                <a:solidFill>
                  <a:schemeClr val="tx1"/>
                </a:solidFill>
                <a:latin typeface="Georgia" pitchFamily="18" charset="0"/>
              </a:rPr>
              <a:t>Non diskriminasi;</a:t>
            </a:r>
          </a:p>
        </p:txBody>
      </p:sp>
      <p:sp>
        <p:nvSpPr>
          <p:cNvPr id="5" name="Rectangle 4"/>
          <p:cNvSpPr/>
          <p:nvPr/>
        </p:nvSpPr>
        <p:spPr>
          <a:xfrm>
            <a:off x="2143125" y="2786063"/>
            <a:ext cx="5929313" cy="461962"/>
          </a:xfrm>
          <a:prstGeom prst="rect">
            <a:avLst/>
          </a:prstGeom>
        </p:spPr>
        <p:style>
          <a:lnRef idx="1">
            <a:schemeClr val="dk1"/>
          </a:lnRef>
          <a:fillRef idx="2">
            <a:schemeClr val="dk1"/>
          </a:fillRef>
          <a:effectRef idx="1">
            <a:schemeClr val="dk1"/>
          </a:effectRef>
          <a:fontRef idx="minor">
            <a:schemeClr val="dk1"/>
          </a:fontRef>
        </p:style>
        <p:txBody>
          <a:bodyPr>
            <a:spAutoFit/>
          </a:bodyPr>
          <a:lstStyle/>
          <a:p>
            <a:pPr marL="0" lvl="2">
              <a:defRPr/>
            </a:pPr>
            <a:r>
              <a:rPr lang="en-US" sz="2400" dirty="0">
                <a:solidFill>
                  <a:schemeClr val="tx1"/>
                </a:solidFill>
                <a:latin typeface="Georgia" pitchFamily="18" charset="0"/>
              </a:rPr>
              <a:t>Kepentingan yang terbaik bagi anak;</a:t>
            </a:r>
          </a:p>
        </p:txBody>
      </p:sp>
      <p:sp>
        <p:nvSpPr>
          <p:cNvPr id="6" name="Rectangle 5"/>
          <p:cNvSpPr/>
          <p:nvPr/>
        </p:nvSpPr>
        <p:spPr>
          <a:xfrm>
            <a:off x="2143108" y="3429000"/>
            <a:ext cx="6000792" cy="830997"/>
          </a:xfrm>
          <a:prstGeom prst="rect">
            <a:avLst/>
          </a:prstGeom>
        </p:spPr>
        <p:style>
          <a:lnRef idx="1">
            <a:schemeClr val="dk1"/>
          </a:lnRef>
          <a:fillRef idx="2">
            <a:schemeClr val="dk1"/>
          </a:fillRef>
          <a:effectRef idx="1">
            <a:schemeClr val="dk1"/>
          </a:effectRef>
          <a:fontRef idx="minor">
            <a:schemeClr val="dk1"/>
          </a:fontRef>
        </p:style>
        <p:txBody>
          <a:bodyPr>
            <a:spAutoFit/>
          </a:bodyPr>
          <a:lstStyle/>
          <a:p>
            <a:pPr marL="0" lvl="2">
              <a:defRPr/>
            </a:pPr>
            <a:r>
              <a:rPr lang="en-US" sz="2400" dirty="0">
                <a:solidFill>
                  <a:schemeClr val="tx1"/>
                </a:solidFill>
                <a:latin typeface="Georgia" pitchFamily="18" charset="0"/>
              </a:rPr>
              <a:t>Hak untuk hidup, kelangsungan hidup dan perkembangan;</a:t>
            </a:r>
          </a:p>
        </p:txBody>
      </p:sp>
      <p:sp>
        <p:nvSpPr>
          <p:cNvPr id="8" name="Rectangle 7"/>
          <p:cNvSpPr/>
          <p:nvPr/>
        </p:nvSpPr>
        <p:spPr>
          <a:xfrm>
            <a:off x="2143125" y="4500563"/>
            <a:ext cx="6000750" cy="461962"/>
          </a:xfrm>
          <a:prstGeom prst="rect">
            <a:avLst/>
          </a:prstGeom>
        </p:spPr>
        <p:style>
          <a:lnRef idx="1">
            <a:schemeClr val="dk1"/>
          </a:lnRef>
          <a:fillRef idx="2">
            <a:schemeClr val="dk1"/>
          </a:fillRef>
          <a:effectRef idx="1">
            <a:schemeClr val="dk1"/>
          </a:effectRef>
          <a:fontRef idx="minor">
            <a:schemeClr val="dk1"/>
          </a:fontRef>
        </p:style>
        <p:txBody>
          <a:bodyPr>
            <a:spAutoFit/>
          </a:bodyPr>
          <a:lstStyle/>
          <a:p>
            <a:pPr>
              <a:defRPr/>
            </a:pPr>
            <a:r>
              <a:rPr lang="en-US" sz="2400" dirty="0">
                <a:solidFill>
                  <a:schemeClr val="tx1"/>
                </a:solidFill>
                <a:latin typeface="Georgia" pitchFamily="18" charset="0"/>
              </a:rPr>
              <a:t>Penghargaan terhadap pendapat anak.</a:t>
            </a:r>
          </a:p>
        </p:txBody>
      </p:sp>
      <p:grpSp>
        <p:nvGrpSpPr>
          <p:cNvPr id="7177" name="Group 12"/>
          <p:cNvGrpSpPr>
            <a:grpSpLocks/>
          </p:cNvGrpSpPr>
          <p:nvPr/>
        </p:nvGrpSpPr>
        <p:grpSpPr bwMode="auto">
          <a:xfrm>
            <a:off x="857250" y="1785938"/>
            <a:ext cx="531813" cy="582612"/>
            <a:chOff x="642910" y="1714488"/>
            <a:chExt cx="532487" cy="582962"/>
          </a:xfrm>
        </p:grpSpPr>
        <p:sp>
          <p:nvSpPr>
            <p:cNvPr id="22" name="Rectangle 21"/>
            <p:cNvSpPr/>
            <p:nvPr/>
          </p:nvSpPr>
          <p:spPr>
            <a:xfrm rot="1752059">
              <a:off x="642910" y="1714488"/>
              <a:ext cx="499682" cy="582962"/>
            </a:xfrm>
            <a:prstGeom prst="rect">
              <a:avLst/>
            </a:prstGeom>
          </p:spPr>
          <p:style>
            <a:lnRef idx="1">
              <a:schemeClr val="dk1"/>
            </a:lnRef>
            <a:fillRef idx="2">
              <a:schemeClr val="dk1"/>
            </a:fillRef>
            <a:effectRef idx="1">
              <a:schemeClr val="dk1"/>
            </a:effectRef>
            <a:fontRef idx="minor">
              <a:schemeClr val="dk1"/>
            </a:fontRef>
          </p:style>
          <p:txBody>
            <a:bodyPr anchor="ctr"/>
            <a:lstStyle/>
            <a:p>
              <a:pPr algn="ctr">
                <a:defRPr/>
              </a:pPr>
              <a:endParaRPr lang="en-US"/>
            </a:p>
          </p:txBody>
        </p:sp>
        <p:sp>
          <p:nvSpPr>
            <p:cNvPr id="23" name="TextBox 22"/>
            <p:cNvSpPr txBox="1"/>
            <p:nvPr/>
          </p:nvSpPr>
          <p:spPr>
            <a:xfrm>
              <a:off x="675331" y="1739356"/>
              <a:ext cx="500066" cy="523220"/>
            </a:xfrm>
            <a:prstGeom prst="rect">
              <a:avLst/>
            </a:prstGeom>
          </p:spPr>
          <p:style>
            <a:lnRef idx="1">
              <a:schemeClr val="dk1"/>
            </a:lnRef>
            <a:fillRef idx="2">
              <a:schemeClr val="dk1"/>
            </a:fillRef>
            <a:effectRef idx="1">
              <a:schemeClr val="dk1"/>
            </a:effectRef>
            <a:fontRef idx="minor">
              <a:schemeClr val="dk1"/>
            </a:fontRef>
          </p:style>
          <p:txBody>
            <a:bodyPr>
              <a:spAutoFit/>
            </a:bodyPr>
            <a:lstStyle/>
            <a:p>
              <a:pPr algn="ctr">
                <a:defRPr/>
              </a:pPr>
              <a:r>
                <a:rPr lang="en-US" sz="2800" b="1" dirty="0">
                  <a:solidFill>
                    <a:schemeClr val="tx1"/>
                  </a:solidFill>
                </a:rPr>
                <a:t>1</a:t>
              </a:r>
            </a:p>
          </p:txBody>
        </p:sp>
      </p:grpSp>
      <p:grpSp>
        <p:nvGrpSpPr>
          <p:cNvPr id="7178" name="Group 12"/>
          <p:cNvGrpSpPr>
            <a:grpSpLocks/>
          </p:cNvGrpSpPr>
          <p:nvPr/>
        </p:nvGrpSpPr>
        <p:grpSpPr bwMode="auto">
          <a:xfrm>
            <a:off x="857250" y="2643188"/>
            <a:ext cx="531813" cy="582612"/>
            <a:chOff x="642910" y="1714488"/>
            <a:chExt cx="532487" cy="582962"/>
          </a:xfrm>
        </p:grpSpPr>
        <p:sp>
          <p:nvSpPr>
            <p:cNvPr id="25" name="Rectangle 24"/>
            <p:cNvSpPr/>
            <p:nvPr/>
          </p:nvSpPr>
          <p:spPr>
            <a:xfrm rot="1752059">
              <a:off x="642910" y="1714488"/>
              <a:ext cx="499682" cy="582962"/>
            </a:xfrm>
            <a:prstGeom prst="rect">
              <a:avLst/>
            </a:prstGeom>
          </p:spPr>
          <p:style>
            <a:lnRef idx="1">
              <a:schemeClr val="dk1"/>
            </a:lnRef>
            <a:fillRef idx="2">
              <a:schemeClr val="dk1"/>
            </a:fillRef>
            <a:effectRef idx="1">
              <a:schemeClr val="dk1"/>
            </a:effectRef>
            <a:fontRef idx="minor">
              <a:schemeClr val="dk1"/>
            </a:fontRef>
          </p:style>
          <p:txBody>
            <a:bodyPr anchor="ctr"/>
            <a:lstStyle/>
            <a:p>
              <a:pPr algn="ctr">
                <a:defRPr/>
              </a:pPr>
              <a:endParaRPr lang="en-US"/>
            </a:p>
          </p:txBody>
        </p:sp>
        <p:sp>
          <p:nvSpPr>
            <p:cNvPr id="26" name="TextBox 25"/>
            <p:cNvSpPr txBox="1"/>
            <p:nvPr/>
          </p:nvSpPr>
          <p:spPr>
            <a:xfrm>
              <a:off x="675331" y="1739356"/>
              <a:ext cx="500066" cy="523220"/>
            </a:xfrm>
            <a:prstGeom prst="rect">
              <a:avLst/>
            </a:prstGeom>
          </p:spPr>
          <p:style>
            <a:lnRef idx="1">
              <a:schemeClr val="dk1"/>
            </a:lnRef>
            <a:fillRef idx="2">
              <a:schemeClr val="dk1"/>
            </a:fillRef>
            <a:effectRef idx="1">
              <a:schemeClr val="dk1"/>
            </a:effectRef>
            <a:fontRef idx="minor">
              <a:schemeClr val="dk1"/>
            </a:fontRef>
          </p:style>
          <p:txBody>
            <a:bodyPr>
              <a:spAutoFit/>
            </a:bodyPr>
            <a:lstStyle/>
            <a:p>
              <a:pPr algn="ctr">
                <a:defRPr/>
              </a:pPr>
              <a:r>
                <a:rPr lang="id-ID" sz="2800" b="1" dirty="0">
                  <a:solidFill>
                    <a:schemeClr val="tx1"/>
                  </a:solidFill>
                </a:rPr>
                <a:t>2</a:t>
              </a:r>
              <a:endParaRPr lang="en-US" sz="2800" b="1" dirty="0">
                <a:solidFill>
                  <a:schemeClr val="tx1"/>
                </a:solidFill>
              </a:endParaRPr>
            </a:p>
          </p:txBody>
        </p:sp>
      </p:grpSp>
      <p:grpSp>
        <p:nvGrpSpPr>
          <p:cNvPr id="7179" name="Group 12"/>
          <p:cNvGrpSpPr>
            <a:grpSpLocks/>
          </p:cNvGrpSpPr>
          <p:nvPr/>
        </p:nvGrpSpPr>
        <p:grpSpPr bwMode="auto">
          <a:xfrm>
            <a:off x="857250" y="3500438"/>
            <a:ext cx="531813" cy="582612"/>
            <a:chOff x="642910" y="1714488"/>
            <a:chExt cx="532487" cy="582962"/>
          </a:xfrm>
        </p:grpSpPr>
        <p:sp>
          <p:nvSpPr>
            <p:cNvPr id="28" name="Rectangle 27"/>
            <p:cNvSpPr/>
            <p:nvPr/>
          </p:nvSpPr>
          <p:spPr>
            <a:xfrm rot="1752059">
              <a:off x="642910" y="1714488"/>
              <a:ext cx="499682" cy="582962"/>
            </a:xfrm>
            <a:prstGeom prst="rect">
              <a:avLst/>
            </a:prstGeom>
          </p:spPr>
          <p:style>
            <a:lnRef idx="1">
              <a:schemeClr val="dk1"/>
            </a:lnRef>
            <a:fillRef idx="2">
              <a:schemeClr val="dk1"/>
            </a:fillRef>
            <a:effectRef idx="1">
              <a:schemeClr val="dk1"/>
            </a:effectRef>
            <a:fontRef idx="minor">
              <a:schemeClr val="dk1"/>
            </a:fontRef>
          </p:style>
          <p:txBody>
            <a:bodyPr anchor="ctr"/>
            <a:lstStyle/>
            <a:p>
              <a:pPr algn="ctr">
                <a:defRPr/>
              </a:pPr>
              <a:endParaRPr lang="en-US"/>
            </a:p>
          </p:txBody>
        </p:sp>
        <p:sp>
          <p:nvSpPr>
            <p:cNvPr id="29" name="TextBox 28"/>
            <p:cNvSpPr txBox="1"/>
            <p:nvPr/>
          </p:nvSpPr>
          <p:spPr>
            <a:xfrm>
              <a:off x="675331" y="1739356"/>
              <a:ext cx="500066" cy="523220"/>
            </a:xfrm>
            <a:prstGeom prst="rect">
              <a:avLst/>
            </a:prstGeom>
          </p:spPr>
          <p:style>
            <a:lnRef idx="1">
              <a:schemeClr val="dk1"/>
            </a:lnRef>
            <a:fillRef idx="2">
              <a:schemeClr val="dk1"/>
            </a:fillRef>
            <a:effectRef idx="1">
              <a:schemeClr val="dk1"/>
            </a:effectRef>
            <a:fontRef idx="minor">
              <a:schemeClr val="dk1"/>
            </a:fontRef>
          </p:style>
          <p:txBody>
            <a:bodyPr>
              <a:spAutoFit/>
            </a:bodyPr>
            <a:lstStyle/>
            <a:p>
              <a:pPr algn="ctr">
                <a:defRPr/>
              </a:pPr>
              <a:r>
                <a:rPr lang="id-ID" sz="2800" b="1" dirty="0">
                  <a:solidFill>
                    <a:schemeClr val="tx1"/>
                  </a:solidFill>
                </a:rPr>
                <a:t>3</a:t>
              </a:r>
              <a:endParaRPr lang="en-US" sz="2800" b="1" dirty="0">
                <a:solidFill>
                  <a:schemeClr val="tx1"/>
                </a:solidFill>
              </a:endParaRPr>
            </a:p>
          </p:txBody>
        </p:sp>
      </p:grpSp>
      <p:grpSp>
        <p:nvGrpSpPr>
          <p:cNvPr id="7180" name="Group 12"/>
          <p:cNvGrpSpPr>
            <a:grpSpLocks/>
          </p:cNvGrpSpPr>
          <p:nvPr/>
        </p:nvGrpSpPr>
        <p:grpSpPr bwMode="auto">
          <a:xfrm>
            <a:off x="857250" y="4500563"/>
            <a:ext cx="531813" cy="582612"/>
            <a:chOff x="642910" y="1714488"/>
            <a:chExt cx="532487" cy="582962"/>
          </a:xfrm>
        </p:grpSpPr>
        <p:sp>
          <p:nvSpPr>
            <p:cNvPr id="31" name="Rectangle 30"/>
            <p:cNvSpPr/>
            <p:nvPr/>
          </p:nvSpPr>
          <p:spPr>
            <a:xfrm rot="1752059">
              <a:off x="642910" y="1714488"/>
              <a:ext cx="499682" cy="582962"/>
            </a:xfrm>
            <a:prstGeom prst="rect">
              <a:avLst/>
            </a:prstGeom>
          </p:spPr>
          <p:style>
            <a:lnRef idx="1">
              <a:schemeClr val="dk1"/>
            </a:lnRef>
            <a:fillRef idx="2">
              <a:schemeClr val="dk1"/>
            </a:fillRef>
            <a:effectRef idx="1">
              <a:schemeClr val="dk1"/>
            </a:effectRef>
            <a:fontRef idx="minor">
              <a:schemeClr val="dk1"/>
            </a:fontRef>
          </p:style>
          <p:txBody>
            <a:bodyPr anchor="ctr"/>
            <a:lstStyle/>
            <a:p>
              <a:pPr algn="ctr">
                <a:defRPr/>
              </a:pPr>
              <a:endParaRPr lang="en-US"/>
            </a:p>
          </p:txBody>
        </p:sp>
        <p:sp>
          <p:nvSpPr>
            <p:cNvPr id="32" name="TextBox 31"/>
            <p:cNvSpPr txBox="1"/>
            <p:nvPr/>
          </p:nvSpPr>
          <p:spPr>
            <a:xfrm>
              <a:off x="675331" y="1739356"/>
              <a:ext cx="500066" cy="523220"/>
            </a:xfrm>
            <a:prstGeom prst="rect">
              <a:avLst/>
            </a:prstGeom>
          </p:spPr>
          <p:style>
            <a:lnRef idx="1">
              <a:schemeClr val="dk1"/>
            </a:lnRef>
            <a:fillRef idx="2">
              <a:schemeClr val="dk1"/>
            </a:fillRef>
            <a:effectRef idx="1">
              <a:schemeClr val="dk1"/>
            </a:effectRef>
            <a:fontRef idx="minor">
              <a:schemeClr val="dk1"/>
            </a:fontRef>
          </p:style>
          <p:txBody>
            <a:bodyPr>
              <a:spAutoFit/>
            </a:bodyPr>
            <a:lstStyle/>
            <a:p>
              <a:pPr algn="ctr">
                <a:defRPr/>
              </a:pPr>
              <a:r>
                <a:rPr lang="id-ID" sz="2800" b="1" dirty="0">
                  <a:solidFill>
                    <a:schemeClr val="tx1"/>
                  </a:solidFill>
                </a:rPr>
                <a:t>4</a:t>
              </a:r>
              <a:endParaRPr lang="en-US" sz="2800" b="1" dirty="0">
                <a:solidFill>
                  <a:schemeClr val="tx1"/>
                </a:solidFill>
              </a:endParaRPr>
            </a:p>
          </p:txBody>
        </p:sp>
      </p:grpSp>
      <p:sp>
        <p:nvSpPr>
          <p:cNvPr id="20" name="Down Arrow 19"/>
          <p:cNvSpPr/>
          <p:nvPr/>
        </p:nvSpPr>
        <p:spPr>
          <a:xfrm>
            <a:off x="4117181" y="1091622"/>
            <a:ext cx="990600" cy="609600"/>
          </a:xfrm>
          <a:prstGeom prst="down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2347632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23336" y="67000"/>
            <a:ext cx="4878259" cy="584775"/>
          </a:xfrm>
          <a:prstGeom prst="rect">
            <a:avLst/>
          </a:prstGeom>
        </p:spPr>
        <p:style>
          <a:lnRef idx="1">
            <a:schemeClr val="accent4"/>
          </a:lnRef>
          <a:fillRef idx="2">
            <a:schemeClr val="accent4"/>
          </a:fillRef>
          <a:effectRef idx="1">
            <a:schemeClr val="accent4"/>
          </a:effectRef>
          <a:fontRef idx="minor">
            <a:schemeClr val="dk1"/>
          </a:fontRef>
        </p:style>
        <p:txBody>
          <a:bodyPr wrap="none">
            <a:spAutoFit/>
          </a:bodyPr>
          <a:lstStyle/>
          <a:p>
            <a:pPr>
              <a:defRPr/>
            </a:pPr>
            <a:r>
              <a:rPr lang="en-US" sz="3200" b="1" dirty="0">
                <a:solidFill>
                  <a:schemeClr val="tx1"/>
                </a:solidFill>
                <a:latin typeface="Georgia" pitchFamily="18" charset="0"/>
              </a:rPr>
              <a:t>Hak anak antara lain :</a:t>
            </a:r>
          </a:p>
        </p:txBody>
      </p:sp>
      <p:sp>
        <p:nvSpPr>
          <p:cNvPr id="5" name="Rectangle 4"/>
          <p:cNvSpPr/>
          <p:nvPr/>
        </p:nvSpPr>
        <p:spPr>
          <a:xfrm>
            <a:off x="2433590" y="1500174"/>
            <a:ext cx="6572296" cy="923330"/>
          </a:xfrm>
          <a:prstGeom prst="rect">
            <a:avLst/>
          </a:prstGeom>
        </p:spPr>
        <p:style>
          <a:lnRef idx="1">
            <a:schemeClr val="accent3"/>
          </a:lnRef>
          <a:fillRef idx="2">
            <a:schemeClr val="accent3"/>
          </a:fillRef>
          <a:effectRef idx="1">
            <a:schemeClr val="accent3"/>
          </a:effectRef>
          <a:fontRef idx="minor">
            <a:schemeClr val="dk1"/>
          </a:fontRef>
        </p:style>
        <p:txBody>
          <a:bodyPr>
            <a:spAutoFit/>
          </a:bodyPr>
          <a:lstStyle/>
          <a:p>
            <a:pPr>
              <a:defRPr/>
            </a:pPr>
            <a:r>
              <a:rPr lang="en-US" dirty="0">
                <a:solidFill>
                  <a:schemeClr val="tx1"/>
                </a:solidFill>
                <a:latin typeface="Georgia" pitchFamily="18" charset="0"/>
              </a:rPr>
              <a:t>Hidup, tumbuh, berkembang,berpartisipasi wajar sesuai dengan harkat dan martabat kemanusiaan serta perlindungan dari kekerasan dan diskriminasi;</a:t>
            </a:r>
          </a:p>
        </p:txBody>
      </p:sp>
      <p:sp>
        <p:nvSpPr>
          <p:cNvPr id="6" name="Rectangle 5"/>
          <p:cNvSpPr/>
          <p:nvPr/>
        </p:nvSpPr>
        <p:spPr>
          <a:xfrm>
            <a:off x="2505028" y="2714620"/>
            <a:ext cx="6500858" cy="646331"/>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defRPr/>
            </a:pPr>
            <a:r>
              <a:rPr lang="en-US" dirty="0">
                <a:solidFill>
                  <a:schemeClr val="tx1"/>
                </a:solidFill>
                <a:latin typeface="Georgia" pitchFamily="18" charset="0"/>
              </a:rPr>
              <a:t>Berhak atas suatu nama sebagai identitas dan status kewarganegaraan;</a:t>
            </a:r>
          </a:p>
        </p:txBody>
      </p:sp>
      <p:sp>
        <p:nvSpPr>
          <p:cNvPr id="7" name="Rectangle 6"/>
          <p:cNvSpPr/>
          <p:nvPr/>
        </p:nvSpPr>
        <p:spPr>
          <a:xfrm>
            <a:off x="2505028" y="3571876"/>
            <a:ext cx="6500858" cy="646331"/>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defRPr/>
            </a:pPr>
            <a:r>
              <a:rPr lang="en-US" dirty="0">
                <a:solidFill>
                  <a:schemeClr val="tx1"/>
                </a:solidFill>
                <a:latin typeface="Georgia" pitchFamily="18" charset="0"/>
              </a:rPr>
              <a:t>Mengetahui orang tuanya, dibesarkan dan diasuh oleh orangtuanya sendiri;</a:t>
            </a:r>
          </a:p>
        </p:txBody>
      </p:sp>
      <p:sp>
        <p:nvSpPr>
          <p:cNvPr id="8" name="Rectangle 7"/>
          <p:cNvSpPr/>
          <p:nvPr/>
        </p:nvSpPr>
        <p:spPr>
          <a:xfrm>
            <a:off x="2576466" y="4429132"/>
            <a:ext cx="6500858" cy="369332"/>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defRPr/>
            </a:pPr>
            <a:r>
              <a:rPr lang="en-US" dirty="0">
                <a:solidFill>
                  <a:schemeClr val="tx1"/>
                </a:solidFill>
                <a:latin typeface="Georgia" pitchFamily="18" charset="0"/>
              </a:rPr>
              <a:t>Memperoleh pendidikan;</a:t>
            </a:r>
          </a:p>
        </p:txBody>
      </p:sp>
      <p:sp>
        <p:nvSpPr>
          <p:cNvPr id="9" name="Rectangle 8"/>
          <p:cNvSpPr/>
          <p:nvPr/>
        </p:nvSpPr>
        <p:spPr>
          <a:xfrm>
            <a:off x="2576466" y="5429264"/>
            <a:ext cx="6500858" cy="369332"/>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defRPr/>
            </a:pPr>
            <a:r>
              <a:rPr lang="en-US" dirty="0">
                <a:solidFill>
                  <a:schemeClr val="tx1"/>
                </a:solidFill>
                <a:latin typeface="Georgia" pitchFamily="18" charset="0"/>
              </a:rPr>
              <a:t>Menyatakan dan didengarkan pendapatnya dll</a:t>
            </a:r>
          </a:p>
        </p:txBody>
      </p:sp>
      <p:grpSp>
        <p:nvGrpSpPr>
          <p:cNvPr id="8212" name="Group 12"/>
          <p:cNvGrpSpPr>
            <a:grpSpLocks/>
          </p:cNvGrpSpPr>
          <p:nvPr/>
        </p:nvGrpSpPr>
        <p:grpSpPr bwMode="auto">
          <a:xfrm>
            <a:off x="1504924" y="1714500"/>
            <a:ext cx="531812" cy="582613"/>
            <a:chOff x="642910" y="1714488"/>
            <a:chExt cx="532487" cy="582962"/>
          </a:xfrm>
        </p:grpSpPr>
        <p:sp>
          <p:nvSpPr>
            <p:cNvPr id="11" name="Rectangle 10"/>
            <p:cNvSpPr/>
            <p:nvPr/>
          </p:nvSpPr>
          <p:spPr>
            <a:xfrm rot="1752059">
              <a:off x="642910" y="1714488"/>
              <a:ext cx="499682" cy="582962"/>
            </a:xfrm>
            <a:prstGeom prst="rect">
              <a:avLst/>
            </a:prstGeom>
          </p:spPr>
          <p:style>
            <a:lnRef idx="1">
              <a:schemeClr val="accent3"/>
            </a:lnRef>
            <a:fillRef idx="2">
              <a:schemeClr val="accent3"/>
            </a:fillRef>
            <a:effectRef idx="1">
              <a:schemeClr val="accent3"/>
            </a:effectRef>
            <a:fontRef idx="minor">
              <a:schemeClr val="dk1"/>
            </a:fontRef>
          </p:style>
          <p:txBody>
            <a:bodyPr anchor="ctr"/>
            <a:lstStyle/>
            <a:p>
              <a:pPr algn="ctr">
                <a:defRPr/>
              </a:pPr>
              <a:endParaRPr lang="en-US"/>
            </a:p>
          </p:txBody>
        </p:sp>
        <p:sp>
          <p:nvSpPr>
            <p:cNvPr id="12" name="TextBox 11"/>
            <p:cNvSpPr txBox="1"/>
            <p:nvPr/>
          </p:nvSpPr>
          <p:spPr>
            <a:xfrm>
              <a:off x="675331" y="1739356"/>
              <a:ext cx="500066" cy="523220"/>
            </a:xfrm>
            <a:prstGeom prst="rect">
              <a:avLst/>
            </a:prstGeom>
          </p:spPr>
          <p:style>
            <a:lnRef idx="1">
              <a:schemeClr val="accent3"/>
            </a:lnRef>
            <a:fillRef idx="2">
              <a:schemeClr val="accent3"/>
            </a:fillRef>
            <a:effectRef idx="1">
              <a:schemeClr val="accent3"/>
            </a:effectRef>
            <a:fontRef idx="minor">
              <a:schemeClr val="dk1"/>
            </a:fontRef>
          </p:style>
          <p:txBody>
            <a:bodyPr>
              <a:spAutoFit/>
            </a:bodyPr>
            <a:lstStyle/>
            <a:p>
              <a:pPr algn="ctr">
                <a:defRPr/>
              </a:pPr>
              <a:r>
                <a:rPr lang="en-US" sz="2800" b="1" dirty="0">
                  <a:solidFill>
                    <a:schemeClr val="tx1"/>
                  </a:solidFill>
                </a:rPr>
                <a:t>1</a:t>
              </a:r>
            </a:p>
          </p:txBody>
        </p:sp>
      </p:grpSp>
      <p:grpSp>
        <p:nvGrpSpPr>
          <p:cNvPr id="8213" name="Group 13"/>
          <p:cNvGrpSpPr>
            <a:grpSpLocks/>
          </p:cNvGrpSpPr>
          <p:nvPr/>
        </p:nvGrpSpPr>
        <p:grpSpPr bwMode="auto">
          <a:xfrm>
            <a:off x="1504924" y="2714625"/>
            <a:ext cx="531812" cy="582613"/>
            <a:chOff x="642910" y="1714488"/>
            <a:chExt cx="532487" cy="582962"/>
          </a:xfrm>
        </p:grpSpPr>
        <p:sp>
          <p:nvSpPr>
            <p:cNvPr id="15" name="Rectangle 14"/>
            <p:cNvSpPr/>
            <p:nvPr/>
          </p:nvSpPr>
          <p:spPr>
            <a:xfrm rot="1752059">
              <a:off x="642910" y="1714488"/>
              <a:ext cx="499682" cy="582962"/>
            </a:xfrm>
            <a:prstGeom prst="rect">
              <a:avLst/>
            </a:prstGeom>
          </p:spPr>
          <p:style>
            <a:lnRef idx="1">
              <a:schemeClr val="accent3"/>
            </a:lnRef>
            <a:fillRef idx="2">
              <a:schemeClr val="accent3"/>
            </a:fillRef>
            <a:effectRef idx="1">
              <a:schemeClr val="accent3"/>
            </a:effectRef>
            <a:fontRef idx="minor">
              <a:schemeClr val="dk1"/>
            </a:fontRef>
          </p:style>
          <p:txBody>
            <a:bodyPr anchor="ctr"/>
            <a:lstStyle/>
            <a:p>
              <a:pPr algn="ctr">
                <a:defRPr/>
              </a:pPr>
              <a:endParaRPr lang="en-US"/>
            </a:p>
          </p:txBody>
        </p:sp>
        <p:sp>
          <p:nvSpPr>
            <p:cNvPr id="16" name="TextBox 15"/>
            <p:cNvSpPr txBox="1"/>
            <p:nvPr/>
          </p:nvSpPr>
          <p:spPr>
            <a:xfrm>
              <a:off x="675331" y="1739356"/>
              <a:ext cx="500066" cy="523220"/>
            </a:xfrm>
            <a:prstGeom prst="rect">
              <a:avLst/>
            </a:prstGeom>
          </p:spPr>
          <p:style>
            <a:lnRef idx="1">
              <a:schemeClr val="accent3"/>
            </a:lnRef>
            <a:fillRef idx="2">
              <a:schemeClr val="accent3"/>
            </a:fillRef>
            <a:effectRef idx="1">
              <a:schemeClr val="accent3"/>
            </a:effectRef>
            <a:fontRef idx="minor">
              <a:schemeClr val="dk1"/>
            </a:fontRef>
          </p:style>
          <p:txBody>
            <a:bodyPr>
              <a:spAutoFit/>
            </a:bodyPr>
            <a:lstStyle/>
            <a:p>
              <a:pPr algn="ctr">
                <a:defRPr/>
              </a:pPr>
              <a:r>
                <a:rPr lang="en-US" sz="2800" b="1" dirty="0">
                  <a:solidFill>
                    <a:schemeClr val="tx1"/>
                  </a:solidFill>
                </a:rPr>
                <a:t>2</a:t>
              </a:r>
            </a:p>
          </p:txBody>
        </p:sp>
      </p:grpSp>
      <p:grpSp>
        <p:nvGrpSpPr>
          <p:cNvPr id="8214" name="Group 16"/>
          <p:cNvGrpSpPr>
            <a:grpSpLocks/>
          </p:cNvGrpSpPr>
          <p:nvPr/>
        </p:nvGrpSpPr>
        <p:grpSpPr bwMode="auto">
          <a:xfrm>
            <a:off x="1504924" y="3571875"/>
            <a:ext cx="531812" cy="582613"/>
            <a:chOff x="642910" y="1714488"/>
            <a:chExt cx="532487" cy="582962"/>
          </a:xfrm>
        </p:grpSpPr>
        <p:sp>
          <p:nvSpPr>
            <p:cNvPr id="18" name="Rectangle 17"/>
            <p:cNvSpPr/>
            <p:nvPr/>
          </p:nvSpPr>
          <p:spPr>
            <a:xfrm rot="1752059">
              <a:off x="642910" y="1714488"/>
              <a:ext cx="499682" cy="582962"/>
            </a:xfrm>
            <a:prstGeom prst="rect">
              <a:avLst/>
            </a:prstGeom>
          </p:spPr>
          <p:style>
            <a:lnRef idx="1">
              <a:schemeClr val="accent3"/>
            </a:lnRef>
            <a:fillRef idx="2">
              <a:schemeClr val="accent3"/>
            </a:fillRef>
            <a:effectRef idx="1">
              <a:schemeClr val="accent3"/>
            </a:effectRef>
            <a:fontRef idx="minor">
              <a:schemeClr val="dk1"/>
            </a:fontRef>
          </p:style>
          <p:txBody>
            <a:bodyPr anchor="ctr"/>
            <a:lstStyle/>
            <a:p>
              <a:pPr algn="ctr">
                <a:defRPr/>
              </a:pPr>
              <a:endParaRPr lang="en-US"/>
            </a:p>
          </p:txBody>
        </p:sp>
        <p:sp>
          <p:nvSpPr>
            <p:cNvPr id="19" name="TextBox 18"/>
            <p:cNvSpPr txBox="1"/>
            <p:nvPr/>
          </p:nvSpPr>
          <p:spPr>
            <a:xfrm>
              <a:off x="675331" y="1739356"/>
              <a:ext cx="500066" cy="523220"/>
            </a:xfrm>
            <a:prstGeom prst="rect">
              <a:avLst/>
            </a:prstGeom>
          </p:spPr>
          <p:style>
            <a:lnRef idx="1">
              <a:schemeClr val="accent3"/>
            </a:lnRef>
            <a:fillRef idx="2">
              <a:schemeClr val="accent3"/>
            </a:fillRef>
            <a:effectRef idx="1">
              <a:schemeClr val="accent3"/>
            </a:effectRef>
            <a:fontRef idx="minor">
              <a:schemeClr val="dk1"/>
            </a:fontRef>
          </p:style>
          <p:txBody>
            <a:bodyPr>
              <a:spAutoFit/>
            </a:bodyPr>
            <a:lstStyle/>
            <a:p>
              <a:pPr algn="ctr">
                <a:defRPr/>
              </a:pPr>
              <a:r>
                <a:rPr lang="en-US" sz="2800" b="1" dirty="0">
                  <a:solidFill>
                    <a:schemeClr val="tx1"/>
                  </a:solidFill>
                </a:rPr>
                <a:t>3</a:t>
              </a:r>
            </a:p>
          </p:txBody>
        </p:sp>
      </p:grpSp>
      <p:grpSp>
        <p:nvGrpSpPr>
          <p:cNvPr id="8215" name="Group 19"/>
          <p:cNvGrpSpPr>
            <a:grpSpLocks/>
          </p:cNvGrpSpPr>
          <p:nvPr/>
        </p:nvGrpSpPr>
        <p:grpSpPr bwMode="auto">
          <a:xfrm>
            <a:off x="1576361" y="4429125"/>
            <a:ext cx="531813" cy="582613"/>
            <a:chOff x="642910" y="1714488"/>
            <a:chExt cx="532487" cy="582962"/>
          </a:xfrm>
        </p:grpSpPr>
        <p:sp>
          <p:nvSpPr>
            <p:cNvPr id="21" name="Rectangle 20"/>
            <p:cNvSpPr/>
            <p:nvPr/>
          </p:nvSpPr>
          <p:spPr>
            <a:xfrm rot="1752059">
              <a:off x="642910" y="1714488"/>
              <a:ext cx="499682" cy="582962"/>
            </a:xfrm>
            <a:prstGeom prst="rect">
              <a:avLst/>
            </a:prstGeom>
          </p:spPr>
          <p:style>
            <a:lnRef idx="1">
              <a:schemeClr val="accent3"/>
            </a:lnRef>
            <a:fillRef idx="2">
              <a:schemeClr val="accent3"/>
            </a:fillRef>
            <a:effectRef idx="1">
              <a:schemeClr val="accent3"/>
            </a:effectRef>
            <a:fontRef idx="minor">
              <a:schemeClr val="dk1"/>
            </a:fontRef>
          </p:style>
          <p:txBody>
            <a:bodyPr anchor="ctr"/>
            <a:lstStyle/>
            <a:p>
              <a:pPr algn="ctr">
                <a:defRPr/>
              </a:pPr>
              <a:endParaRPr lang="en-US"/>
            </a:p>
          </p:txBody>
        </p:sp>
        <p:sp>
          <p:nvSpPr>
            <p:cNvPr id="22" name="TextBox 21"/>
            <p:cNvSpPr txBox="1"/>
            <p:nvPr/>
          </p:nvSpPr>
          <p:spPr>
            <a:xfrm>
              <a:off x="675331" y="1739356"/>
              <a:ext cx="500066" cy="523220"/>
            </a:xfrm>
            <a:prstGeom prst="rect">
              <a:avLst/>
            </a:prstGeom>
          </p:spPr>
          <p:style>
            <a:lnRef idx="1">
              <a:schemeClr val="accent3"/>
            </a:lnRef>
            <a:fillRef idx="2">
              <a:schemeClr val="accent3"/>
            </a:fillRef>
            <a:effectRef idx="1">
              <a:schemeClr val="accent3"/>
            </a:effectRef>
            <a:fontRef idx="minor">
              <a:schemeClr val="dk1"/>
            </a:fontRef>
          </p:style>
          <p:txBody>
            <a:bodyPr>
              <a:spAutoFit/>
            </a:bodyPr>
            <a:lstStyle/>
            <a:p>
              <a:pPr algn="ctr">
                <a:defRPr/>
              </a:pPr>
              <a:r>
                <a:rPr lang="en-US" sz="2800" b="1" dirty="0">
                  <a:solidFill>
                    <a:schemeClr val="tx1"/>
                  </a:solidFill>
                </a:rPr>
                <a:t>4</a:t>
              </a:r>
            </a:p>
          </p:txBody>
        </p:sp>
      </p:grpSp>
      <p:grpSp>
        <p:nvGrpSpPr>
          <p:cNvPr id="8216" name="Group 22"/>
          <p:cNvGrpSpPr>
            <a:grpSpLocks/>
          </p:cNvGrpSpPr>
          <p:nvPr/>
        </p:nvGrpSpPr>
        <p:grpSpPr bwMode="auto">
          <a:xfrm>
            <a:off x="1647799" y="5286375"/>
            <a:ext cx="531812" cy="582613"/>
            <a:chOff x="642910" y="1714488"/>
            <a:chExt cx="532487" cy="582962"/>
          </a:xfrm>
        </p:grpSpPr>
        <p:sp>
          <p:nvSpPr>
            <p:cNvPr id="24" name="Rectangle 23"/>
            <p:cNvSpPr/>
            <p:nvPr/>
          </p:nvSpPr>
          <p:spPr>
            <a:xfrm rot="1752059">
              <a:off x="642910" y="1714488"/>
              <a:ext cx="499682" cy="582962"/>
            </a:xfrm>
            <a:prstGeom prst="rect">
              <a:avLst/>
            </a:prstGeom>
          </p:spPr>
          <p:style>
            <a:lnRef idx="1">
              <a:schemeClr val="accent3"/>
            </a:lnRef>
            <a:fillRef idx="2">
              <a:schemeClr val="accent3"/>
            </a:fillRef>
            <a:effectRef idx="1">
              <a:schemeClr val="accent3"/>
            </a:effectRef>
            <a:fontRef idx="minor">
              <a:schemeClr val="dk1"/>
            </a:fontRef>
          </p:style>
          <p:txBody>
            <a:bodyPr anchor="ctr"/>
            <a:lstStyle/>
            <a:p>
              <a:pPr algn="ctr">
                <a:defRPr/>
              </a:pPr>
              <a:endParaRPr lang="en-US"/>
            </a:p>
          </p:txBody>
        </p:sp>
        <p:sp>
          <p:nvSpPr>
            <p:cNvPr id="25" name="TextBox 24"/>
            <p:cNvSpPr txBox="1"/>
            <p:nvPr/>
          </p:nvSpPr>
          <p:spPr>
            <a:xfrm>
              <a:off x="675331" y="1739356"/>
              <a:ext cx="500066" cy="523220"/>
            </a:xfrm>
            <a:prstGeom prst="rect">
              <a:avLst/>
            </a:prstGeom>
          </p:spPr>
          <p:style>
            <a:lnRef idx="1">
              <a:schemeClr val="accent3"/>
            </a:lnRef>
            <a:fillRef idx="2">
              <a:schemeClr val="accent3"/>
            </a:fillRef>
            <a:effectRef idx="1">
              <a:schemeClr val="accent3"/>
            </a:effectRef>
            <a:fontRef idx="minor">
              <a:schemeClr val="dk1"/>
            </a:fontRef>
          </p:style>
          <p:txBody>
            <a:bodyPr>
              <a:spAutoFit/>
            </a:bodyPr>
            <a:lstStyle/>
            <a:p>
              <a:pPr algn="ctr">
                <a:defRPr/>
              </a:pPr>
              <a:r>
                <a:rPr lang="en-US" sz="2800" b="1" dirty="0">
                  <a:solidFill>
                    <a:schemeClr val="tx1"/>
                  </a:solidFill>
                </a:rPr>
                <a:t>5</a:t>
              </a:r>
            </a:p>
          </p:txBody>
        </p:sp>
      </p:grpSp>
      <p:sp>
        <p:nvSpPr>
          <p:cNvPr id="26" name="Curved Right Arrow 25"/>
          <p:cNvSpPr/>
          <p:nvPr/>
        </p:nvSpPr>
        <p:spPr>
          <a:xfrm rot="21131834">
            <a:off x="274401" y="442418"/>
            <a:ext cx="642942" cy="3661987"/>
          </a:xfrm>
          <a:prstGeom prst="curvedRightArrow">
            <a:avLst/>
          </a:prstGeom>
        </p:spPr>
        <p:style>
          <a:lnRef idx="1">
            <a:schemeClr val="accent4"/>
          </a:lnRef>
          <a:fillRef idx="2">
            <a:schemeClr val="accent4"/>
          </a:fillRef>
          <a:effectRef idx="1">
            <a:schemeClr val="accent4"/>
          </a:effectRef>
          <a:fontRef idx="minor">
            <a:schemeClr val="dk1"/>
          </a:fontRef>
        </p:style>
        <p:txBody>
          <a:bodyPr anchor="ctr"/>
          <a:lstStyle/>
          <a:p>
            <a:pPr algn="ctr">
              <a:defRPr/>
            </a:pPr>
            <a:endParaRPr lang="en-US">
              <a:solidFill>
                <a:schemeClr val="tx1"/>
              </a:solidFill>
            </a:endParaRPr>
          </a:p>
        </p:txBody>
      </p:sp>
    </p:spTree>
    <p:extLst>
      <p:ext uri="{BB962C8B-B14F-4D97-AF65-F5344CB8AC3E}">
        <p14:creationId xmlns:p14="http://schemas.microsoft.com/office/powerpoint/2010/main" val="172147954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571500" y="-13295"/>
            <a:ext cx="8115299" cy="523220"/>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defRPr/>
            </a:pPr>
            <a:r>
              <a:rPr lang="en-US" sz="2800" dirty="0">
                <a:solidFill>
                  <a:schemeClr val="tx1"/>
                </a:solidFill>
                <a:latin typeface="Georgia" pitchFamily="18" charset="0"/>
              </a:rPr>
              <a:t>Negara dan </a:t>
            </a:r>
            <a:r>
              <a:rPr lang="en-US" sz="2800" dirty="0" err="1">
                <a:solidFill>
                  <a:schemeClr val="tx1"/>
                </a:solidFill>
                <a:latin typeface="Georgia" pitchFamily="18" charset="0"/>
              </a:rPr>
              <a:t>pemerintah</a:t>
            </a:r>
            <a:r>
              <a:rPr lang="en-US" sz="2800" dirty="0">
                <a:solidFill>
                  <a:schemeClr val="tx1"/>
                </a:solidFill>
                <a:latin typeface="Georgia" pitchFamily="18" charset="0"/>
              </a:rPr>
              <a:t> </a:t>
            </a:r>
            <a:r>
              <a:rPr lang="en-US" sz="2800" dirty="0" err="1" smtClean="0">
                <a:solidFill>
                  <a:schemeClr val="tx1"/>
                </a:solidFill>
                <a:latin typeface="Georgia" pitchFamily="18" charset="0"/>
              </a:rPr>
              <a:t>dan</a:t>
            </a:r>
            <a:r>
              <a:rPr lang="en-US" sz="2800" dirty="0" smtClean="0">
                <a:solidFill>
                  <a:schemeClr val="tx1"/>
                </a:solidFill>
                <a:latin typeface="Georgia" pitchFamily="18" charset="0"/>
              </a:rPr>
              <a:t> </a:t>
            </a:r>
            <a:r>
              <a:rPr lang="en-US" sz="2800" dirty="0" err="1" smtClean="0">
                <a:solidFill>
                  <a:schemeClr val="tx1"/>
                </a:solidFill>
                <a:latin typeface="Georgia" pitchFamily="18" charset="0"/>
              </a:rPr>
              <a:t>Pemerintah</a:t>
            </a:r>
            <a:r>
              <a:rPr lang="en-US" sz="2800" dirty="0" smtClean="0">
                <a:solidFill>
                  <a:schemeClr val="tx1"/>
                </a:solidFill>
                <a:latin typeface="Georgia" pitchFamily="18" charset="0"/>
              </a:rPr>
              <a:t> Daerah</a:t>
            </a:r>
            <a:endParaRPr lang="en-US" sz="2800" dirty="0">
              <a:solidFill>
                <a:schemeClr val="tx1"/>
              </a:solidFill>
              <a:latin typeface="Georgia" pitchFamily="18" charset="0"/>
            </a:endParaRPr>
          </a:p>
        </p:txBody>
      </p:sp>
      <p:sp>
        <p:nvSpPr>
          <p:cNvPr id="5" name="Curved Right Arrow 4"/>
          <p:cNvSpPr/>
          <p:nvPr/>
        </p:nvSpPr>
        <p:spPr>
          <a:xfrm rot="20759677">
            <a:off x="42576" y="295165"/>
            <a:ext cx="642942" cy="2326537"/>
          </a:xfrm>
          <a:prstGeom prst="curvedRightArrow">
            <a:avLst/>
          </a:prstGeom>
          <a:gradFill>
            <a:gsLst>
              <a:gs pos="0">
                <a:srgbClr val="D6B19C"/>
              </a:gs>
              <a:gs pos="30000">
                <a:srgbClr val="D49E6C"/>
              </a:gs>
              <a:gs pos="70000">
                <a:srgbClr val="A65528"/>
              </a:gs>
              <a:gs pos="100000">
                <a:srgbClr val="663012"/>
              </a:gs>
            </a:gsLst>
            <a:lin ang="16200000" scaled="0"/>
          </a:gradFill>
        </p:spPr>
        <p:style>
          <a:lnRef idx="0">
            <a:schemeClr val="accent1"/>
          </a:lnRef>
          <a:fillRef idx="3">
            <a:schemeClr val="accent1"/>
          </a:fillRef>
          <a:effectRef idx="3">
            <a:schemeClr val="accent1"/>
          </a:effectRef>
          <a:fontRef idx="minor">
            <a:schemeClr val="lt1"/>
          </a:fontRef>
        </p:style>
        <p:txBody>
          <a:bodyPr anchor="ctr"/>
          <a:lstStyle/>
          <a:p>
            <a:pPr algn="ctr">
              <a:defRPr/>
            </a:pPr>
            <a:endParaRPr lang="en-US">
              <a:solidFill>
                <a:schemeClr val="tx1"/>
              </a:solidFill>
            </a:endParaRPr>
          </a:p>
        </p:txBody>
      </p:sp>
      <p:sp>
        <p:nvSpPr>
          <p:cNvPr id="2" name="Rectangle 1"/>
          <p:cNvSpPr/>
          <p:nvPr/>
        </p:nvSpPr>
        <p:spPr>
          <a:xfrm>
            <a:off x="1066799" y="1626551"/>
            <a:ext cx="7619999" cy="2677656"/>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just">
              <a:defRPr/>
            </a:pPr>
            <a:r>
              <a:rPr lang="en-US" sz="2800" dirty="0" err="1" smtClean="0">
                <a:latin typeface="Georgia" pitchFamily="18" charset="0"/>
              </a:rPr>
              <a:t>Berkewajiban</a:t>
            </a:r>
            <a:r>
              <a:rPr lang="en-US" sz="2800" dirty="0" smtClean="0">
                <a:latin typeface="Georgia" pitchFamily="18" charset="0"/>
              </a:rPr>
              <a:t> </a:t>
            </a:r>
            <a:r>
              <a:rPr lang="en-US" sz="2800" dirty="0" err="1">
                <a:latin typeface="Georgia" pitchFamily="18" charset="0"/>
              </a:rPr>
              <a:t>dan</a:t>
            </a:r>
            <a:r>
              <a:rPr lang="en-US" sz="2800" dirty="0">
                <a:latin typeface="Georgia" pitchFamily="18" charset="0"/>
              </a:rPr>
              <a:t> </a:t>
            </a:r>
            <a:r>
              <a:rPr lang="en-US" sz="2800" dirty="0" err="1">
                <a:latin typeface="Georgia" pitchFamily="18" charset="0"/>
              </a:rPr>
              <a:t>bertanggungjawab</a:t>
            </a:r>
            <a:r>
              <a:rPr lang="en-US" sz="2800" dirty="0">
                <a:latin typeface="Georgia" pitchFamily="18" charset="0"/>
              </a:rPr>
              <a:t> </a:t>
            </a:r>
            <a:r>
              <a:rPr lang="en-US" sz="2800" b="1" u="sng" dirty="0" err="1">
                <a:latin typeface="Georgia" pitchFamily="18" charset="0"/>
              </a:rPr>
              <a:t>menghormati</a:t>
            </a:r>
            <a:r>
              <a:rPr lang="en-US" sz="2800" b="1" u="sng" dirty="0">
                <a:latin typeface="Georgia" pitchFamily="18" charset="0"/>
              </a:rPr>
              <a:t> </a:t>
            </a:r>
            <a:r>
              <a:rPr lang="en-US" sz="2800" b="1" u="sng" dirty="0" err="1">
                <a:latin typeface="Georgia" pitchFamily="18" charset="0"/>
              </a:rPr>
              <a:t>dan</a:t>
            </a:r>
            <a:r>
              <a:rPr lang="en-US" sz="2800" b="1" u="sng" dirty="0">
                <a:latin typeface="Georgia" pitchFamily="18" charset="0"/>
              </a:rPr>
              <a:t> </a:t>
            </a:r>
            <a:r>
              <a:rPr lang="en-US" sz="2800" b="1" u="sng" dirty="0" err="1">
                <a:latin typeface="Georgia" pitchFamily="18" charset="0"/>
              </a:rPr>
              <a:t>menjamin</a:t>
            </a:r>
            <a:r>
              <a:rPr lang="en-US" sz="2800" b="1" u="sng" dirty="0">
                <a:latin typeface="Georgia" pitchFamily="18" charset="0"/>
              </a:rPr>
              <a:t> </a:t>
            </a:r>
            <a:r>
              <a:rPr lang="en-US" sz="2800" b="1" u="sng" dirty="0" err="1">
                <a:latin typeface="Georgia" pitchFamily="18" charset="0"/>
              </a:rPr>
              <a:t>hak</a:t>
            </a:r>
            <a:r>
              <a:rPr lang="en-US" sz="2800" b="1" u="sng" dirty="0">
                <a:latin typeface="Georgia" pitchFamily="18" charset="0"/>
              </a:rPr>
              <a:t> </a:t>
            </a:r>
            <a:r>
              <a:rPr lang="en-US" sz="2800" b="1" u="sng" dirty="0" err="1">
                <a:latin typeface="Georgia" pitchFamily="18" charset="0"/>
              </a:rPr>
              <a:t>asasi</a:t>
            </a:r>
            <a:r>
              <a:rPr lang="en-US" sz="2800" b="1" u="sng" dirty="0">
                <a:latin typeface="Georgia" pitchFamily="18" charset="0"/>
              </a:rPr>
              <a:t> </a:t>
            </a:r>
            <a:r>
              <a:rPr lang="en-US" sz="2800" b="1" u="sng" dirty="0" err="1">
                <a:latin typeface="Georgia" pitchFamily="18" charset="0"/>
              </a:rPr>
              <a:t>setiap</a:t>
            </a:r>
            <a:r>
              <a:rPr lang="en-US" sz="2800" b="1" u="sng" dirty="0">
                <a:latin typeface="Georgia" pitchFamily="18" charset="0"/>
              </a:rPr>
              <a:t> </a:t>
            </a:r>
            <a:r>
              <a:rPr lang="en-US" sz="2800" b="1" u="sng" dirty="0" err="1">
                <a:latin typeface="Georgia" pitchFamily="18" charset="0"/>
              </a:rPr>
              <a:t>anak</a:t>
            </a:r>
            <a:r>
              <a:rPr lang="en-US" sz="2800" dirty="0">
                <a:latin typeface="Georgia" pitchFamily="18" charset="0"/>
              </a:rPr>
              <a:t> </a:t>
            </a:r>
            <a:r>
              <a:rPr lang="en-US" sz="2800" dirty="0" err="1">
                <a:latin typeface="Georgia" pitchFamily="18" charset="0"/>
              </a:rPr>
              <a:t>tanpa</a:t>
            </a:r>
            <a:r>
              <a:rPr lang="en-US" sz="2800" dirty="0">
                <a:latin typeface="Georgia" pitchFamily="18" charset="0"/>
              </a:rPr>
              <a:t> </a:t>
            </a:r>
            <a:r>
              <a:rPr lang="en-US" sz="2800" dirty="0" err="1">
                <a:latin typeface="Georgia" pitchFamily="18" charset="0"/>
              </a:rPr>
              <a:t>membedakan</a:t>
            </a:r>
            <a:r>
              <a:rPr lang="en-US" sz="2800" dirty="0">
                <a:latin typeface="Georgia" pitchFamily="18" charset="0"/>
              </a:rPr>
              <a:t> </a:t>
            </a:r>
            <a:r>
              <a:rPr lang="en-US" sz="2800" dirty="0" err="1">
                <a:latin typeface="Georgia" pitchFamily="18" charset="0"/>
              </a:rPr>
              <a:t>suku</a:t>
            </a:r>
            <a:r>
              <a:rPr lang="en-US" sz="2800" dirty="0">
                <a:latin typeface="Georgia" pitchFamily="18" charset="0"/>
              </a:rPr>
              <a:t>, agama, </a:t>
            </a:r>
            <a:r>
              <a:rPr lang="en-US" sz="2800" dirty="0" err="1">
                <a:latin typeface="Georgia" pitchFamily="18" charset="0"/>
              </a:rPr>
              <a:t>ras</a:t>
            </a:r>
            <a:r>
              <a:rPr lang="en-US" sz="2800" dirty="0">
                <a:latin typeface="Georgia" pitchFamily="18" charset="0"/>
              </a:rPr>
              <a:t>, </a:t>
            </a:r>
            <a:r>
              <a:rPr lang="en-US" sz="2800" dirty="0" err="1">
                <a:latin typeface="Georgia" pitchFamily="18" charset="0"/>
              </a:rPr>
              <a:t>golongan</a:t>
            </a:r>
            <a:r>
              <a:rPr lang="en-US" sz="2800" dirty="0">
                <a:latin typeface="Georgia" pitchFamily="18" charset="0"/>
              </a:rPr>
              <a:t>, </a:t>
            </a:r>
            <a:r>
              <a:rPr lang="en-US" sz="2800" dirty="0" err="1">
                <a:latin typeface="Georgia" pitchFamily="18" charset="0"/>
              </a:rPr>
              <a:t>jenis</a:t>
            </a:r>
            <a:r>
              <a:rPr lang="en-US" sz="2800" dirty="0">
                <a:latin typeface="Georgia" pitchFamily="18" charset="0"/>
              </a:rPr>
              <a:t> </a:t>
            </a:r>
            <a:r>
              <a:rPr lang="en-US" sz="2800" dirty="0" err="1">
                <a:latin typeface="Georgia" pitchFamily="18" charset="0"/>
              </a:rPr>
              <a:t>kelamin</a:t>
            </a:r>
            <a:r>
              <a:rPr lang="en-US" sz="2800" dirty="0">
                <a:latin typeface="Georgia" pitchFamily="18" charset="0"/>
              </a:rPr>
              <a:t>, </a:t>
            </a:r>
            <a:r>
              <a:rPr lang="en-US" sz="2800" dirty="0" err="1">
                <a:latin typeface="Georgia" pitchFamily="18" charset="0"/>
              </a:rPr>
              <a:t>etnik</a:t>
            </a:r>
            <a:r>
              <a:rPr lang="en-US" sz="2800" dirty="0">
                <a:latin typeface="Georgia" pitchFamily="18" charset="0"/>
              </a:rPr>
              <a:t>, </a:t>
            </a:r>
            <a:r>
              <a:rPr lang="en-US" sz="2800" dirty="0" err="1">
                <a:latin typeface="Georgia" pitchFamily="18" charset="0"/>
              </a:rPr>
              <a:t>budaya</a:t>
            </a:r>
            <a:r>
              <a:rPr lang="en-US" sz="2800" dirty="0">
                <a:latin typeface="Georgia" pitchFamily="18" charset="0"/>
              </a:rPr>
              <a:t>, </a:t>
            </a:r>
            <a:r>
              <a:rPr lang="en-US" sz="2800" dirty="0" err="1">
                <a:latin typeface="Georgia" pitchFamily="18" charset="0"/>
              </a:rPr>
              <a:t>bahasa</a:t>
            </a:r>
            <a:r>
              <a:rPr lang="en-US" sz="2800" dirty="0">
                <a:latin typeface="Georgia" pitchFamily="18" charset="0"/>
              </a:rPr>
              <a:t>, status </a:t>
            </a:r>
            <a:r>
              <a:rPr lang="en-US" sz="2800" dirty="0" err="1">
                <a:latin typeface="Georgia" pitchFamily="18" charset="0"/>
              </a:rPr>
              <a:t>hukum</a:t>
            </a:r>
            <a:r>
              <a:rPr lang="en-US" sz="2800" dirty="0">
                <a:latin typeface="Georgia" pitchFamily="18" charset="0"/>
              </a:rPr>
              <a:t> </a:t>
            </a:r>
            <a:r>
              <a:rPr lang="en-US" sz="2800" dirty="0" err="1">
                <a:latin typeface="Georgia" pitchFamily="18" charset="0"/>
              </a:rPr>
              <a:t>anak</a:t>
            </a:r>
            <a:r>
              <a:rPr lang="en-US" sz="2800" dirty="0">
                <a:latin typeface="Georgia" pitchFamily="18" charset="0"/>
              </a:rPr>
              <a:t> </a:t>
            </a:r>
            <a:r>
              <a:rPr lang="en-US" sz="2800" dirty="0" err="1">
                <a:latin typeface="Georgia" pitchFamily="18" charset="0"/>
              </a:rPr>
              <a:t>dan</a:t>
            </a:r>
            <a:r>
              <a:rPr lang="en-US" sz="2800" dirty="0">
                <a:latin typeface="Georgia" pitchFamily="18" charset="0"/>
              </a:rPr>
              <a:t> </a:t>
            </a:r>
            <a:r>
              <a:rPr lang="en-US" sz="2800" dirty="0" err="1">
                <a:latin typeface="Georgia" pitchFamily="18" charset="0"/>
              </a:rPr>
              <a:t>kondisi</a:t>
            </a:r>
            <a:r>
              <a:rPr lang="en-US" sz="2800" dirty="0">
                <a:latin typeface="Georgia" pitchFamily="18" charset="0"/>
              </a:rPr>
              <a:t> </a:t>
            </a:r>
            <a:r>
              <a:rPr lang="en-US" sz="2800" dirty="0" err="1">
                <a:latin typeface="Georgia" pitchFamily="18" charset="0"/>
              </a:rPr>
              <a:t>fisik</a:t>
            </a:r>
            <a:r>
              <a:rPr lang="en-US" sz="2800" dirty="0">
                <a:latin typeface="Georgia" pitchFamily="18" charset="0"/>
              </a:rPr>
              <a:t> </a:t>
            </a:r>
            <a:r>
              <a:rPr lang="en-US" sz="2800" dirty="0" err="1">
                <a:latin typeface="Georgia" pitchFamily="18" charset="0"/>
              </a:rPr>
              <a:t>dan</a:t>
            </a:r>
            <a:r>
              <a:rPr lang="en-US" sz="2800" dirty="0">
                <a:latin typeface="Georgia" pitchFamily="18" charset="0"/>
              </a:rPr>
              <a:t>/</a:t>
            </a:r>
            <a:r>
              <a:rPr lang="en-US" sz="2800" dirty="0" err="1">
                <a:latin typeface="Georgia" pitchFamily="18" charset="0"/>
              </a:rPr>
              <a:t>atau</a:t>
            </a:r>
            <a:r>
              <a:rPr lang="en-US" sz="2800" dirty="0">
                <a:latin typeface="Georgia" pitchFamily="18" charset="0"/>
              </a:rPr>
              <a:t> </a:t>
            </a:r>
            <a:r>
              <a:rPr lang="en-US" sz="2800" dirty="0" smtClean="0">
                <a:latin typeface="Georgia" pitchFamily="18" charset="0"/>
              </a:rPr>
              <a:t>mental.</a:t>
            </a:r>
            <a:endParaRPr lang="en-US" sz="2800" dirty="0">
              <a:latin typeface="Georgia" pitchFamily="18" charset="0"/>
            </a:endParaRPr>
          </a:p>
        </p:txBody>
      </p:sp>
    </p:spTree>
    <p:extLst>
      <p:ext uri="{BB962C8B-B14F-4D97-AF65-F5344CB8AC3E}">
        <p14:creationId xmlns:p14="http://schemas.microsoft.com/office/powerpoint/2010/main" val="320326711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774868" y="0"/>
            <a:ext cx="8358246" cy="954107"/>
          </a:xfrm>
          <a:prstGeom prst="rect">
            <a:avLst/>
          </a:prstGeom>
        </p:spPr>
        <p:style>
          <a:lnRef idx="1">
            <a:schemeClr val="dk1"/>
          </a:lnRef>
          <a:fillRef idx="2">
            <a:schemeClr val="dk1"/>
          </a:fillRef>
          <a:effectRef idx="1">
            <a:schemeClr val="dk1"/>
          </a:effectRef>
          <a:fontRef idx="minor">
            <a:schemeClr val="dk1"/>
          </a:fontRef>
        </p:style>
        <p:txBody>
          <a:bodyPr>
            <a:spAutoFit/>
          </a:bodyPr>
          <a:lstStyle/>
          <a:p>
            <a:pPr>
              <a:defRPr/>
            </a:pPr>
            <a:r>
              <a:rPr lang="en-US" sz="2800" dirty="0">
                <a:solidFill>
                  <a:schemeClr val="tx1"/>
                </a:solidFill>
                <a:latin typeface="Georgia" pitchFamily="18" charset="0"/>
              </a:rPr>
              <a:t>Orang tua berkewajiban dan bertanggungjawab untuk :</a:t>
            </a:r>
          </a:p>
        </p:txBody>
      </p:sp>
      <p:sp>
        <p:nvSpPr>
          <p:cNvPr id="4" name="Rectangle 3"/>
          <p:cNvSpPr/>
          <p:nvPr/>
        </p:nvSpPr>
        <p:spPr>
          <a:xfrm>
            <a:off x="2191949" y="2178762"/>
            <a:ext cx="6858048" cy="830997"/>
          </a:xfrm>
          <a:prstGeom prst="rect">
            <a:avLst/>
          </a:prstGeom>
        </p:spPr>
        <p:style>
          <a:lnRef idx="1">
            <a:schemeClr val="accent2"/>
          </a:lnRef>
          <a:fillRef idx="2">
            <a:schemeClr val="accent2"/>
          </a:fillRef>
          <a:effectRef idx="1">
            <a:schemeClr val="accent2"/>
          </a:effectRef>
          <a:fontRef idx="minor">
            <a:schemeClr val="dk1"/>
          </a:fontRef>
        </p:style>
        <p:txBody>
          <a:bodyPr>
            <a:spAutoFit/>
          </a:bodyPr>
          <a:lstStyle/>
          <a:p>
            <a:pPr>
              <a:defRPr/>
            </a:pPr>
            <a:r>
              <a:rPr lang="en-US" sz="2400" dirty="0">
                <a:solidFill>
                  <a:schemeClr val="tx1"/>
                </a:solidFill>
                <a:latin typeface="Georgia" pitchFamily="18" charset="0"/>
              </a:rPr>
              <a:t>Mengasuh, memelihara, mendidik dan melindungi anak;</a:t>
            </a:r>
          </a:p>
        </p:txBody>
      </p:sp>
      <p:sp>
        <p:nvSpPr>
          <p:cNvPr id="5" name="Rectangle 4"/>
          <p:cNvSpPr/>
          <p:nvPr/>
        </p:nvSpPr>
        <p:spPr>
          <a:xfrm>
            <a:off x="2191971" y="3393209"/>
            <a:ext cx="6858000" cy="830263"/>
          </a:xfrm>
          <a:prstGeom prst="rect">
            <a:avLst/>
          </a:prstGeom>
        </p:spPr>
        <p:style>
          <a:lnRef idx="1">
            <a:schemeClr val="accent2"/>
          </a:lnRef>
          <a:fillRef idx="2">
            <a:schemeClr val="accent2"/>
          </a:fillRef>
          <a:effectRef idx="1">
            <a:schemeClr val="accent2"/>
          </a:effectRef>
          <a:fontRef idx="minor">
            <a:schemeClr val="dk1"/>
          </a:fontRef>
        </p:style>
        <p:txBody>
          <a:bodyPr>
            <a:spAutoFit/>
          </a:bodyPr>
          <a:lstStyle/>
          <a:p>
            <a:pPr>
              <a:defRPr/>
            </a:pPr>
            <a:r>
              <a:rPr lang="en-US" sz="2400" dirty="0">
                <a:solidFill>
                  <a:schemeClr val="tx1"/>
                </a:solidFill>
                <a:latin typeface="Georgia" pitchFamily="18" charset="0"/>
              </a:rPr>
              <a:t>Menumbuhkembangkan anak sesuai dengan kemampuan, bakat dan minat anak;</a:t>
            </a:r>
          </a:p>
        </p:txBody>
      </p:sp>
      <p:sp>
        <p:nvSpPr>
          <p:cNvPr id="6" name="Rectangle 5"/>
          <p:cNvSpPr/>
          <p:nvPr/>
        </p:nvSpPr>
        <p:spPr>
          <a:xfrm>
            <a:off x="2191949" y="4750530"/>
            <a:ext cx="6786610" cy="830997"/>
          </a:xfrm>
          <a:prstGeom prst="rect">
            <a:avLst/>
          </a:prstGeom>
        </p:spPr>
        <p:style>
          <a:lnRef idx="1">
            <a:schemeClr val="accent2"/>
          </a:lnRef>
          <a:fillRef idx="2">
            <a:schemeClr val="accent2"/>
          </a:fillRef>
          <a:effectRef idx="1">
            <a:schemeClr val="accent2"/>
          </a:effectRef>
          <a:fontRef idx="minor">
            <a:schemeClr val="dk1"/>
          </a:fontRef>
        </p:style>
        <p:txBody>
          <a:bodyPr>
            <a:spAutoFit/>
          </a:bodyPr>
          <a:lstStyle/>
          <a:p>
            <a:pPr>
              <a:defRPr/>
            </a:pPr>
            <a:r>
              <a:rPr lang="en-US" sz="2400" dirty="0">
                <a:solidFill>
                  <a:schemeClr val="tx1"/>
                </a:solidFill>
                <a:latin typeface="Georgia" pitchFamily="18" charset="0"/>
              </a:rPr>
              <a:t>Mencegah terjadinya perkawinan pada usia anak-anak</a:t>
            </a:r>
          </a:p>
        </p:txBody>
      </p:sp>
      <p:grpSp>
        <p:nvGrpSpPr>
          <p:cNvPr id="10252" name="Group 7"/>
          <p:cNvGrpSpPr>
            <a:grpSpLocks/>
          </p:cNvGrpSpPr>
          <p:nvPr/>
        </p:nvGrpSpPr>
        <p:grpSpPr bwMode="auto">
          <a:xfrm>
            <a:off x="1334721" y="2250209"/>
            <a:ext cx="531812" cy="582613"/>
            <a:chOff x="642910" y="1714488"/>
            <a:chExt cx="532487" cy="582962"/>
          </a:xfrm>
        </p:grpSpPr>
        <p:sp>
          <p:nvSpPr>
            <p:cNvPr id="9" name="Rectangle 8"/>
            <p:cNvSpPr/>
            <p:nvPr/>
          </p:nvSpPr>
          <p:spPr>
            <a:xfrm rot="1752059">
              <a:off x="642910" y="1714488"/>
              <a:ext cx="499682" cy="582962"/>
            </a:xfrm>
            <a:prstGeom prst="rect">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n-US"/>
            </a:p>
          </p:txBody>
        </p:sp>
        <p:sp>
          <p:nvSpPr>
            <p:cNvPr id="10" name="TextBox 9"/>
            <p:cNvSpPr txBox="1"/>
            <p:nvPr/>
          </p:nvSpPr>
          <p:spPr>
            <a:xfrm>
              <a:off x="675331" y="1739356"/>
              <a:ext cx="500066" cy="523220"/>
            </a:xfrm>
            <a:prstGeom prst="rect">
              <a:avLst/>
            </a:prstGeom>
          </p:spPr>
          <p:style>
            <a:lnRef idx="1">
              <a:schemeClr val="accent2"/>
            </a:lnRef>
            <a:fillRef idx="2">
              <a:schemeClr val="accent2"/>
            </a:fillRef>
            <a:effectRef idx="1">
              <a:schemeClr val="accent2"/>
            </a:effectRef>
            <a:fontRef idx="minor">
              <a:schemeClr val="dk1"/>
            </a:fontRef>
          </p:style>
          <p:txBody>
            <a:bodyPr>
              <a:spAutoFit/>
            </a:bodyPr>
            <a:lstStyle/>
            <a:p>
              <a:pPr algn="ctr">
                <a:defRPr/>
              </a:pPr>
              <a:r>
                <a:rPr lang="en-US" sz="2800" b="1" dirty="0">
                  <a:solidFill>
                    <a:schemeClr val="tx1"/>
                  </a:solidFill>
                </a:rPr>
                <a:t>1</a:t>
              </a:r>
            </a:p>
          </p:txBody>
        </p:sp>
      </p:grpSp>
      <p:grpSp>
        <p:nvGrpSpPr>
          <p:cNvPr id="10253" name="Group 10"/>
          <p:cNvGrpSpPr>
            <a:grpSpLocks/>
          </p:cNvGrpSpPr>
          <p:nvPr/>
        </p:nvGrpSpPr>
        <p:grpSpPr bwMode="auto">
          <a:xfrm>
            <a:off x="1334721" y="3464647"/>
            <a:ext cx="531812" cy="582612"/>
            <a:chOff x="642910" y="1714488"/>
            <a:chExt cx="532487" cy="582962"/>
          </a:xfrm>
        </p:grpSpPr>
        <p:sp>
          <p:nvSpPr>
            <p:cNvPr id="12" name="Rectangle 11"/>
            <p:cNvSpPr/>
            <p:nvPr/>
          </p:nvSpPr>
          <p:spPr>
            <a:xfrm rot="1752059">
              <a:off x="642910" y="1714488"/>
              <a:ext cx="499682" cy="582962"/>
            </a:xfrm>
            <a:prstGeom prst="rect">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n-US"/>
            </a:p>
          </p:txBody>
        </p:sp>
        <p:sp>
          <p:nvSpPr>
            <p:cNvPr id="13" name="TextBox 12"/>
            <p:cNvSpPr txBox="1"/>
            <p:nvPr/>
          </p:nvSpPr>
          <p:spPr>
            <a:xfrm>
              <a:off x="675331" y="1739356"/>
              <a:ext cx="500066" cy="523220"/>
            </a:xfrm>
            <a:prstGeom prst="rect">
              <a:avLst/>
            </a:prstGeom>
          </p:spPr>
          <p:style>
            <a:lnRef idx="1">
              <a:schemeClr val="accent2"/>
            </a:lnRef>
            <a:fillRef idx="2">
              <a:schemeClr val="accent2"/>
            </a:fillRef>
            <a:effectRef idx="1">
              <a:schemeClr val="accent2"/>
            </a:effectRef>
            <a:fontRef idx="minor">
              <a:schemeClr val="dk1"/>
            </a:fontRef>
          </p:style>
          <p:txBody>
            <a:bodyPr>
              <a:spAutoFit/>
            </a:bodyPr>
            <a:lstStyle/>
            <a:p>
              <a:pPr algn="ctr">
                <a:defRPr/>
              </a:pPr>
              <a:r>
                <a:rPr lang="en-US" sz="2800" b="1" dirty="0">
                  <a:solidFill>
                    <a:schemeClr val="tx1"/>
                  </a:solidFill>
                </a:rPr>
                <a:t>2</a:t>
              </a:r>
            </a:p>
          </p:txBody>
        </p:sp>
      </p:grpSp>
      <p:grpSp>
        <p:nvGrpSpPr>
          <p:cNvPr id="10254" name="Group 13"/>
          <p:cNvGrpSpPr>
            <a:grpSpLocks/>
          </p:cNvGrpSpPr>
          <p:nvPr/>
        </p:nvGrpSpPr>
        <p:grpSpPr bwMode="auto">
          <a:xfrm>
            <a:off x="1406158" y="4893397"/>
            <a:ext cx="531813" cy="582612"/>
            <a:chOff x="642910" y="1714488"/>
            <a:chExt cx="532487" cy="582962"/>
          </a:xfrm>
        </p:grpSpPr>
        <p:sp>
          <p:nvSpPr>
            <p:cNvPr id="15" name="Rectangle 14"/>
            <p:cNvSpPr/>
            <p:nvPr/>
          </p:nvSpPr>
          <p:spPr>
            <a:xfrm rot="1752059">
              <a:off x="642910" y="1714488"/>
              <a:ext cx="499682" cy="582962"/>
            </a:xfrm>
            <a:prstGeom prst="rect">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n-US"/>
            </a:p>
          </p:txBody>
        </p:sp>
        <p:sp>
          <p:nvSpPr>
            <p:cNvPr id="16" name="TextBox 15"/>
            <p:cNvSpPr txBox="1"/>
            <p:nvPr/>
          </p:nvSpPr>
          <p:spPr>
            <a:xfrm>
              <a:off x="675331" y="1739356"/>
              <a:ext cx="500066" cy="523220"/>
            </a:xfrm>
            <a:prstGeom prst="rect">
              <a:avLst/>
            </a:prstGeom>
          </p:spPr>
          <p:style>
            <a:lnRef idx="1">
              <a:schemeClr val="accent2"/>
            </a:lnRef>
            <a:fillRef idx="2">
              <a:schemeClr val="accent2"/>
            </a:fillRef>
            <a:effectRef idx="1">
              <a:schemeClr val="accent2"/>
            </a:effectRef>
            <a:fontRef idx="minor">
              <a:schemeClr val="dk1"/>
            </a:fontRef>
          </p:style>
          <p:txBody>
            <a:bodyPr>
              <a:spAutoFit/>
            </a:bodyPr>
            <a:lstStyle/>
            <a:p>
              <a:pPr algn="ctr">
                <a:defRPr/>
              </a:pPr>
              <a:r>
                <a:rPr lang="en-US" sz="2800" b="1" dirty="0">
                  <a:solidFill>
                    <a:schemeClr val="tx1"/>
                  </a:solidFill>
                </a:rPr>
                <a:t>3</a:t>
              </a:r>
            </a:p>
          </p:txBody>
        </p:sp>
      </p:grpSp>
      <p:sp>
        <p:nvSpPr>
          <p:cNvPr id="17" name="Curved Right Arrow 16"/>
          <p:cNvSpPr/>
          <p:nvPr/>
        </p:nvSpPr>
        <p:spPr>
          <a:xfrm rot="21131834">
            <a:off x="235177" y="442717"/>
            <a:ext cx="642942" cy="3508342"/>
          </a:xfrm>
          <a:prstGeom prst="curvedRightArrow">
            <a:avLst/>
          </a:prstGeom>
        </p:spPr>
        <p:style>
          <a:lnRef idx="1">
            <a:schemeClr val="accent4"/>
          </a:lnRef>
          <a:fillRef idx="2">
            <a:schemeClr val="accent4"/>
          </a:fillRef>
          <a:effectRef idx="1">
            <a:schemeClr val="accent4"/>
          </a:effectRef>
          <a:fontRef idx="minor">
            <a:schemeClr val="dk1"/>
          </a:fontRef>
        </p:style>
        <p:txBody>
          <a:bodyPr anchor="ctr"/>
          <a:lstStyle/>
          <a:p>
            <a:pPr algn="ctr">
              <a:defRPr/>
            </a:pPr>
            <a:endParaRPr lang="en-US">
              <a:solidFill>
                <a:schemeClr val="tx1"/>
              </a:solidFill>
            </a:endParaRPr>
          </a:p>
        </p:txBody>
      </p:sp>
    </p:spTree>
    <p:extLst>
      <p:ext uri="{BB962C8B-B14F-4D97-AF65-F5344CB8AC3E}">
        <p14:creationId xmlns:p14="http://schemas.microsoft.com/office/powerpoint/2010/main" val="2929124505"/>
      </p:ext>
    </p:extLst>
  </p:cSld>
  <p:clrMapOvr>
    <a:masterClrMapping/>
  </p:clrMapOvr>
  <p:timing>
    <p:tnLst>
      <p:par>
        <p:cTn id="1" dur="indefinite" restart="never" nodeType="tmRoot"/>
      </p:par>
    </p:tnLst>
  </p:timing>
</p:sld>
</file>

<file path=ppt/theme/theme1.xml><?xml version="1.0" encoding="utf-8"?>
<a:theme xmlns:a="http://schemas.openxmlformats.org/drawingml/2006/main" name="Slipstream">
  <a:themeElements>
    <a:clrScheme name="Slipstream">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Slipstream">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lipstream">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1293</TotalTime>
  <Words>4433</Words>
  <Application>Microsoft Office PowerPoint</Application>
  <PresentationFormat>On-screen Show (4:3)</PresentationFormat>
  <Paragraphs>468</Paragraphs>
  <Slides>50</Slides>
  <Notes>1</Notes>
  <HiddenSlides>0</HiddenSlides>
  <MMClips>0</MMClips>
  <ScaleCrop>false</ScaleCrop>
  <HeadingPairs>
    <vt:vector size="4" baseType="variant">
      <vt:variant>
        <vt:lpstr>Theme</vt:lpstr>
      </vt:variant>
      <vt:variant>
        <vt:i4>1</vt:i4>
      </vt:variant>
      <vt:variant>
        <vt:lpstr>Slide Titles</vt:lpstr>
      </vt:variant>
      <vt:variant>
        <vt:i4>50</vt:i4>
      </vt:variant>
    </vt:vector>
  </HeadingPairs>
  <TitlesOfParts>
    <vt:vector size="51" baseType="lpstr">
      <vt:lpstr>Slipstream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POKOK-POKOK PERUBAHAN UNDANG-UNDANG NOMOR 23 TAHUN 2002 TENTANG PERLINDUNGAN ANAK</dc:title>
  <dc:creator>lenovo</dc:creator>
  <cp:lastModifiedBy>KPPPA</cp:lastModifiedBy>
  <cp:revision>81</cp:revision>
  <cp:lastPrinted>2015-06-18T01:03:59Z</cp:lastPrinted>
  <dcterms:created xsi:type="dcterms:W3CDTF">2014-10-20T00:16:11Z</dcterms:created>
  <dcterms:modified xsi:type="dcterms:W3CDTF">2015-06-18T01:04:18Z</dcterms:modified>
</cp:coreProperties>
</file>