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</a:t>
            </a:r>
            <a:r>
              <a:rPr lang="en-US" dirty="0" err="1" smtClean="0"/>
              <a:t>ahapan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Pertemuan</a:t>
            </a:r>
            <a:r>
              <a:rPr lang="en-US" dirty="0" smtClean="0"/>
              <a:t> </a:t>
            </a:r>
            <a:r>
              <a:rPr lang="en-US" dirty="0" err="1" smtClean="0"/>
              <a:t>konsinyering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Bogor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b="1" dirty="0" smtClean="0"/>
              <a:t>Output: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	 </a:t>
            </a:r>
            <a:r>
              <a:rPr lang="en-US" dirty="0" err="1" smtClean="0">
                <a:sym typeface="Wingdings" pitchFamily="2" charset="2"/>
              </a:rPr>
              <a:t>Rumusan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- “</a:t>
            </a:r>
            <a:r>
              <a:rPr lang="en-US" dirty="0" err="1" smtClean="0">
                <a:sym typeface="Wingdings" pitchFamily="2" charset="2"/>
              </a:rPr>
              <a:t>Mimpi-mimpi</a:t>
            </a:r>
            <a:r>
              <a:rPr lang="en-US" dirty="0" smtClean="0">
                <a:sym typeface="Wingdings" pitchFamily="2" charset="2"/>
              </a:rPr>
              <a:t>” </a:t>
            </a:r>
            <a:r>
              <a:rPr lang="en-US" dirty="0" err="1" smtClean="0">
                <a:sym typeface="Wingdings" pitchFamily="2" charset="2"/>
              </a:rPr>
              <a:t>tentang</a:t>
            </a:r>
            <a:r>
              <a:rPr lang="en-US" dirty="0" smtClean="0">
                <a:sym typeface="Wingdings" pitchFamily="2" charset="2"/>
              </a:rPr>
              <a:t> PP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PA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- </a:t>
            </a:r>
            <a:r>
              <a:rPr lang="en-US" dirty="0" err="1" smtClean="0">
                <a:sym typeface="Wingdings" pitchFamily="2" charset="2"/>
              </a:rPr>
              <a:t>Isu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strategis</a:t>
            </a:r>
            <a:r>
              <a:rPr lang="en-US" dirty="0" smtClean="0">
                <a:sym typeface="Wingdings" pitchFamily="2" charset="2"/>
              </a:rPr>
              <a:t> PP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PA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- Program/</a:t>
            </a:r>
            <a:r>
              <a:rPr lang="en-US" dirty="0" err="1" smtClean="0">
                <a:sym typeface="Wingdings" pitchFamily="2" charset="2"/>
              </a:rPr>
              <a:t>kegiatan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anggaran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terobosan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mewujudkan</a:t>
            </a:r>
            <a:r>
              <a:rPr lang="en-US" dirty="0" smtClean="0">
                <a:sym typeface="Wingdings" pitchFamily="2" charset="2"/>
              </a:rPr>
              <a:t> “</a:t>
            </a:r>
            <a:r>
              <a:rPr lang="en-US" dirty="0" err="1" smtClean="0">
                <a:sym typeface="Wingdings" pitchFamily="2" charset="2"/>
              </a:rPr>
              <a:t>mimpi</a:t>
            </a:r>
            <a:r>
              <a:rPr lang="en-US" dirty="0" smtClean="0">
                <a:sym typeface="Wingdings" pitchFamily="2" charset="2"/>
              </a:rPr>
              <a:t>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smtClean="0"/>
              <a:t>Output </a:t>
            </a:r>
            <a:r>
              <a:rPr lang="en-US" dirty="0" err="1" smtClean="0"/>
              <a:t>konsinyering</a:t>
            </a:r>
            <a:r>
              <a:rPr lang="en-US" dirty="0" smtClean="0"/>
              <a:t> Bogor </a:t>
            </a:r>
            <a:r>
              <a:rPr lang="en-US" dirty="0" err="1" smtClean="0"/>
              <a:t>dijadikan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workshop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mengundang</a:t>
            </a:r>
            <a:r>
              <a:rPr lang="en-US" dirty="0" smtClean="0"/>
              <a:t>:</a:t>
            </a:r>
          </a:p>
          <a:p>
            <a:pPr marL="514350" indent="-514350">
              <a:buNone/>
            </a:pPr>
            <a:r>
              <a:rPr lang="en-US" dirty="0" smtClean="0"/>
              <a:t>	- </a:t>
            </a:r>
            <a:r>
              <a:rPr lang="en-US" dirty="0" err="1" smtClean="0"/>
              <a:t>Komisi</a:t>
            </a:r>
            <a:r>
              <a:rPr lang="en-US" dirty="0" smtClean="0"/>
              <a:t> VIII DPR RI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Bappenas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Kemenkeu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Kemenpan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- </a:t>
            </a:r>
            <a:r>
              <a:rPr lang="en-US" dirty="0" err="1" smtClean="0"/>
              <a:t>Kemen</a:t>
            </a:r>
            <a:r>
              <a:rPr lang="en-US" dirty="0" smtClean="0"/>
              <a:t> PPPA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b="1" dirty="0" smtClean="0"/>
              <a:t>Output: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Rumusan</a:t>
            </a:r>
            <a:r>
              <a:rPr lang="en-US" dirty="0" smtClean="0"/>
              <a:t> final </a:t>
            </a:r>
            <a:r>
              <a:rPr lang="en-US" dirty="0" err="1" smtClean="0"/>
              <a:t>tentang</a:t>
            </a:r>
            <a:r>
              <a:rPr lang="en-US" dirty="0" smtClean="0"/>
              <a:t> program/</a:t>
            </a:r>
            <a:r>
              <a:rPr lang="en-US" dirty="0" err="1" smtClean="0"/>
              <a:t>kegiatan</a:t>
            </a:r>
            <a:r>
              <a:rPr lang="en-US" dirty="0" smtClean="0"/>
              <a:t>/ </a:t>
            </a:r>
            <a:r>
              <a:rPr lang="en-US" dirty="0" err="1" smtClean="0"/>
              <a:t>anggaran</a:t>
            </a:r>
            <a:r>
              <a:rPr lang="en-US" dirty="0" smtClean="0"/>
              <a:t> PP PA yang ideal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Output workshop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dijadikan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penyusunan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Presiden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Usulan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: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- Cluster </a:t>
            </a:r>
            <a:r>
              <a:rPr lang="en-US" dirty="0" err="1" smtClean="0"/>
              <a:t>K</a:t>
            </a:r>
            <a:r>
              <a:rPr lang="en-US" dirty="0" err="1" smtClean="0"/>
              <a:t>ementerian</a:t>
            </a:r>
            <a:r>
              <a:rPr lang="en-US" dirty="0" smtClean="0"/>
              <a:t> PPPA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	-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KPPPA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Anggaran</a:t>
            </a:r>
            <a:r>
              <a:rPr lang="en-US" dirty="0" smtClean="0"/>
              <a:t> KPPPA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Tahapan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Tahapan</dc:title>
  <dc:creator>Monev</dc:creator>
  <cp:lastModifiedBy>Monev</cp:lastModifiedBy>
  <cp:revision>5</cp:revision>
  <dcterms:created xsi:type="dcterms:W3CDTF">2006-08-16T00:00:00Z</dcterms:created>
  <dcterms:modified xsi:type="dcterms:W3CDTF">2015-05-22T12:40:53Z</dcterms:modified>
</cp:coreProperties>
</file>