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9472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</a:t>
            </a:r>
            <a:r>
              <a:rPr lang="en-US" dirty="0" err="1" smtClean="0"/>
              <a:t>ahapan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err="1" smtClean="0"/>
              <a:t>Pertemuan</a:t>
            </a:r>
            <a:r>
              <a:rPr lang="en-US" dirty="0" smtClean="0"/>
              <a:t> </a:t>
            </a:r>
            <a:r>
              <a:rPr lang="en-US" dirty="0" err="1" smtClean="0"/>
              <a:t>konsinyering</a:t>
            </a:r>
            <a:r>
              <a:rPr lang="en-US" dirty="0" smtClean="0"/>
              <a:t> </a:t>
            </a:r>
            <a:r>
              <a:rPr lang="en-US" dirty="0" err="1" smtClean="0"/>
              <a:t>di</a:t>
            </a:r>
            <a:r>
              <a:rPr lang="en-US" dirty="0" smtClean="0"/>
              <a:t> Bogor</a:t>
            </a:r>
          </a:p>
          <a:p>
            <a:pPr marL="514350" indent="-514350">
              <a:buNone/>
            </a:pPr>
            <a:r>
              <a:rPr lang="en-US" dirty="0" smtClean="0"/>
              <a:t>	</a:t>
            </a:r>
            <a:r>
              <a:rPr lang="en-US" b="1" dirty="0" smtClean="0"/>
              <a:t>Output:</a:t>
            </a:r>
          </a:p>
          <a:p>
            <a:pPr marL="514350" indent="-514350">
              <a:buNone/>
            </a:pPr>
            <a:r>
              <a:rPr lang="en-US" dirty="0" smtClean="0">
                <a:sym typeface="Wingdings" pitchFamily="2" charset="2"/>
              </a:rPr>
              <a:t>	 </a:t>
            </a:r>
            <a:r>
              <a:rPr lang="en-US" dirty="0" err="1" smtClean="0">
                <a:sym typeface="Wingdings" pitchFamily="2" charset="2"/>
              </a:rPr>
              <a:t>Rumusan</a:t>
            </a:r>
            <a:endParaRPr lang="en-US" dirty="0" smtClean="0">
              <a:sym typeface="Wingdings" pitchFamily="2" charset="2"/>
            </a:endParaRPr>
          </a:p>
          <a:p>
            <a:pPr marL="514350" indent="-514350">
              <a:buNone/>
            </a:pPr>
            <a:r>
              <a:rPr lang="en-US" dirty="0" smtClean="0">
                <a:sym typeface="Wingdings" pitchFamily="2" charset="2"/>
              </a:rPr>
              <a:t>	</a:t>
            </a:r>
            <a:r>
              <a:rPr lang="en-US" dirty="0" smtClean="0">
                <a:sym typeface="Wingdings" pitchFamily="2" charset="2"/>
              </a:rPr>
              <a:t>- “</a:t>
            </a:r>
            <a:r>
              <a:rPr lang="en-US" dirty="0" err="1" smtClean="0">
                <a:sym typeface="Wingdings" pitchFamily="2" charset="2"/>
              </a:rPr>
              <a:t>Mimpi-mimpi</a:t>
            </a:r>
            <a:r>
              <a:rPr lang="en-US" dirty="0" smtClean="0">
                <a:sym typeface="Wingdings" pitchFamily="2" charset="2"/>
              </a:rPr>
              <a:t>” </a:t>
            </a:r>
            <a:r>
              <a:rPr lang="en-US" dirty="0" err="1" smtClean="0">
                <a:sym typeface="Wingdings" pitchFamily="2" charset="2"/>
              </a:rPr>
              <a:t>tentang</a:t>
            </a:r>
            <a:r>
              <a:rPr lang="en-US" dirty="0" smtClean="0">
                <a:sym typeface="Wingdings" pitchFamily="2" charset="2"/>
              </a:rPr>
              <a:t> PP </a:t>
            </a:r>
            <a:r>
              <a:rPr lang="en-US" dirty="0" err="1" smtClean="0">
                <a:sym typeface="Wingdings" pitchFamily="2" charset="2"/>
              </a:rPr>
              <a:t>dan</a:t>
            </a:r>
            <a:r>
              <a:rPr lang="en-US" dirty="0" smtClean="0">
                <a:sym typeface="Wingdings" pitchFamily="2" charset="2"/>
              </a:rPr>
              <a:t> PA</a:t>
            </a:r>
          </a:p>
          <a:p>
            <a:pPr marL="514350" indent="-514350">
              <a:buNone/>
            </a:pPr>
            <a:r>
              <a:rPr lang="en-US" dirty="0" smtClean="0">
                <a:sym typeface="Wingdings" pitchFamily="2" charset="2"/>
              </a:rPr>
              <a:t>	</a:t>
            </a:r>
            <a:r>
              <a:rPr lang="en-US" dirty="0" smtClean="0">
                <a:sym typeface="Wingdings" pitchFamily="2" charset="2"/>
              </a:rPr>
              <a:t>- </a:t>
            </a:r>
            <a:r>
              <a:rPr lang="en-US" dirty="0" err="1" smtClean="0">
                <a:sym typeface="Wingdings" pitchFamily="2" charset="2"/>
              </a:rPr>
              <a:t>Isu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strategis</a:t>
            </a:r>
            <a:r>
              <a:rPr lang="en-US" dirty="0" smtClean="0">
                <a:sym typeface="Wingdings" pitchFamily="2" charset="2"/>
              </a:rPr>
              <a:t> PP </a:t>
            </a:r>
            <a:r>
              <a:rPr lang="en-US" dirty="0" err="1" smtClean="0">
                <a:sym typeface="Wingdings" pitchFamily="2" charset="2"/>
              </a:rPr>
              <a:t>dan</a:t>
            </a:r>
            <a:r>
              <a:rPr lang="en-US" dirty="0" smtClean="0">
                <a:sym typeface="Wingdings" pitchFamily="2" charset="2"/>
              </a:rPr>
              <a:t> PA</a:t>
            </a:r>
          </a:p>
          <a:p>
            <a:pPr marL="514350" indent="-514350">
              <a:buNone/>
            </a:pPr>
            <a:r>
              <a:rPr lang="en-US" dirty="0" smtClean="0">
                <a:sym typeface="Wingdings" pitchFamily="2" charset="2"/>
              </a:rPr>
              <a:t>	</a:t>
            </a:r>
            <a:r>
              <a:rPr lang="en-US" dirty="0" smtClean="0">
                <a:sym typeface="Wingdings" pitchFamily="2" charset="2"/>
              </a:rPr>
              <a:t>- Program/</a:t>
            </a:r>
            <a:r>
              <a:rPr lang="en-US" dirty="0" err="1" smtClean="0">
                <a:sym typeface="Wingdings" pitchFamily="2" charset="2"/>
              </a:rPr>
              <a:t>kegiatan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dan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anggaran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terobosan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untuk</a:t>
            </a:r>
            <a:r>
              <a:rPr lang="en-US" dirty="0" smtClean="0">
                <a:sym typeface="Wingdings" pitchFamily="2" charset="2"/>
              </a:rPr>
              <a:t> </a:t>
            </a:r>
            <a:r>
              <a:rPr lang="en-US" dirty="0" err="1" smtClean="0">
                <a:sym typeface="Wingdings" pitchFamily="2" charset="2"/>
              </a:rPr>
              <a:t>mewujudkan</a:t>
            </a:r>
            <a:r>
              <a:rPr lang="en-US" dirty="0" smtClean="0">
                <a:sym typeface="Wingdings" pitchFamily="2" charset="2"/>
              </a:rPr>
              <a:t> “</a:t>
            </a:r>
            <a:r>
              <a:rPr lang="en-US" dirty="0" err="1" smtClean="0">
                <a:sym typeface="Wingdings" pitchFamily="2" charset="2"/>
              </a:rPr>
              <a:t>mimpi</a:t>
            </a:r>
            <a:r>
              <a:rPr lang="en-US" dirty="0" smtClean="0">
                <a:sym typeface="Wingdings" pitchFamily="2" charset="2"/>
              </a:rPr>
              <a:t>”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 startAt="2"/>
            </a:pPr>
            <a:r>
              <a:rPr lang="en-US" dirty="0" smtClean="0"/>
              <a:t>Output </a:t>
            </a:r>
            <a:r>
              <a:rPr lang="en-US" dirty="0" err="1" smtClean="0"/>
              <a:t>konsinyering</a:t>
            </a:r>
            <a:r>
              <a:rPr lang="en-US" dirty="0" smtClean="0"/>
              <a:t> Bogor </a:t>
            </a:r>
            <a:r>
              <a:rPr lang="en-US" dirty="0" err="1" smtClean="0"/>
              <a:t>dijadikan</a:t>
            </a:r>
            <a:r>
              <a:rPr lang="en-US" dirty="0" smtClean="0"/>
              <a:t> </a:t>
            </a:r>
            <a:r>
              <a:rPr lang="en-US" dirty="0" err="1" smtClean="0"/>
              <a:t>sebagai</a:t>
            </a:r>
            <a:r>
              <a:rPr lang="en-US" dirty="0" smtClean="0"/>
              <a:t> </a:t>
            </a:r>
            <a:r>
              <a:rPr lang="en-US" dirty="0" err="1" smtClean="0"/>
              <a:t>bahan</a:t>
            </a:r>
            <a:r>
              <a:rPr lang="en-US" dirty="0" smtClean="0"/>
              <a:t> workshop yang </a:t>
            </a:r>
            <a:r>
              <a:rPr lang="en-US" dirty="0" err="1" smtClean="0"/>
              <a:t>akan</a:t>
            </a:r>
            <a:r>
              <a:rPr lang="en-US" dirty="0" smtClean="0"/>
              <a:t> </a:t>
            </a:r>
            <a:r>
              <a:rPr lang="en-US" dirty="0" err="1" smtClean="0"/>
              <a:t>mengundang</a:t>
            </a:r>
            <a:r>
              <a:rPr lang="en-US" dirty="0" smtClean="0"/>
              <a:t>:</a:t>
            </a:r>
          </a:p>
          <a:p>
            <a:pPr marL="514350" indent="-514350">
              <a:buNone/>
            </a:pPr>
            <a:r>
              <a:rPr lang="en-US" dirty="0" smtClean="0"/>
              <a:t>	- </a:t>
            </a:r>
            <a:r>
              <a:rPr lang="en-US" dirty="0" err="1" smtClean="0"/>
              <a:t>Komisi</a:t>
            </a:r>
            <a:r>
              <a:rPr lang="en-US" dirty="0" smtClean="0"/>
              <a:t> VIII DPR RI</a:t>
            </a:r>
          </a:p>
          <a:p>
            <a:pPr marL="514350" indent="-514350">
              <a:buNone/>
            </a:pPr>
            <a:r>
              <a:rPr lang="en-US" dirty="0" smtClean="0"/>
              <a:t>	</a:t>
            </a:r>
            <a:r>
              <a:rPr lang="en-US" dirty="0" smtClean="0"/>
              <a:t>- </a:t>
            </a:r>
            <a:r>
              <a:rPr lang="en-US" dirty="0" err="1" smtClean="0"/>
              <a:t>Bappenas</a:t>
            </a:r>
            <a:endParaRPr lang="en-US" dirty="0" smtClean="0"/>
          </a:p>
          <a:p>
            <a:pPr marL="514350" indent="-514350">
              <a:buNone/>
            </a:pPr>
            <a:r>
              <a:rPr lang="en-US" dirty="0" smtClean="0"/>
              <a:t>	</a:t>
            </a:r>
            <a:r>
              <a:rPr lang="en-US" dirty="0" smtClean="0"/>
              <a:t>- </a:t>
            </a:r>
            <a:r>
              <a:rPr lang="en-US" dirty="0" err="1" smtClean="0"/>
              <a:t>Kemenkeu</a:t>
            </a:r>
            <a:endParaRPr lang="en-US" dirty="0" smtClean="0"/>
          </a:p>
          <a:p>
            <a:pPr marL="514350" indent="-514350">
              <a:buNone/>
            </a:pPr>
            <a:r>
              <a:rPr lang="en-US" dirty="0" smtClean="0"/>
              <a:t>	</a:t>
            </a:r>
            <a:r>
              <a:rPr lang="en-US" dirty="0" smtClean="0"/>
              <a:t>- </a:t>
            </a:r>
            <a:r>
              <a:rPr lang="en-US" dirty="0" err="1" smtClean="0"/>
              <a:t>Kemenpan</a:t>
            </a:r>
            <a:endParaRPr lang="en-US" dirty="0" smtClean="0"/>
          </a:p>
          <a:p>
            <a:pPr marL="514350" indent="-514350">
              <a:buNone/>
            </a:pPr>
            <a:r>
              <a:rPr lang="en-US" dirty="0" smtClean="0"/>
              <a:t>	- </a:t>
            </a:r>
            <a:r>
              <a:rPr lang="en-US" dirty="0" err="1" smtClean="0"/>
              <a:t>Kemen</a:t>
            </a:r>
            <a:r>
              <a:rPr lang="en-US" dirty="0" smtClean="0"/>
              <a:t> PPPA</a:t>
            </a:r>
          </a:p>
          <a:p>
            <a:pPr marL="514350" indent="-514350">
              <a:buNone/>
            </a:pPr>
            <a:r>
              <a:rPr lang="en-US" dirty="0" smtClean="0"/>
              <a:t>	</a:t>
            </a:r>
            <a:r>
              <a:rPr lang="en-US" b="1" dirty="0" smtClean="0"/>
              <a:t>Output:</a:t>
            </a:r>
          </a:p>
          <a:p>
            <a:pPr marL="514350" indent="-514350">
              <a:buNone/>
            </a:pPr>
            <a:r>
              <a:rPr lang="en-US" dirty="0" smtClean="0"/>
              <a:t>	</a:t>
            </a:r>
            <a:r>
              <a:rPr lang="en-US" dirty="0" smtClean="0"/>
              <a:t>- </a:t>
            </a:r>
            <a:r>
              <a:rPr lang="en-US" dirty="0" err="1" smtClean="0"/>
              <a:t>Rumusan</a:t>
            </a:r>
            <a:r>
              <a:rPr lang="en-US" dirty="0" smtClean="0"/>
              <a:t> final </a:t>
            </a:r>
            <a:r>
              <a:rPr lang="en-US" dirty="0" err="1" smtClean="0"/>
              <a:t>tentang</a:t>
            </a:r>
            <a:r>
              <a:rPr lang="en-US" dirty="0" smtClean="0"/>
              <a:t> program/</a:t>
            </a:r>
            <a:r>
              <a:rPr lang="en-US" dirty="0" err="1" smtClean="0"/>
              <a:t>kegiatan</a:t>
            </a:r>
            <a:r>
              <a:rPr lang="en-US" dirty="0" smtClean="0"/>
              <a:t>/ </a:t>
            </a:r>
            <a:r>
              <a:rPr lang="en-US" dirty="0" err="1" smtClean="0"/>
              <a:t>anggaran</a:t>
            </a:r>
            <a:r>
              <a:rPr lang="en-US" dirty="0" smtClean="0"/>
              <a:t> PP PA yang ideal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 startAt="3"/>
            </a:pPr>
            <a:r>
              <a:rPr lang="en-US" dirty="0" smtClean="0"/>
              <a:t>Output workshop </a:t>
            </a:r>
            <a:r>
              <a:rPr lang="en-US" dirty="0" err="1" smtClean="0"/>
              <a:t>akan</a:t>
            </a:r>
            <a:r>
              <a:rPr lang="en-US" dirty="0" smtClean="0"/>
              <a:t> </a:t>
            </a:r>
            <a:r>
              <a:rPr lang="en-US" dirty="0" err="1" smtClean="0"/>
              <a:t>dijadikan</a:t>
            </a:r>
            <a:r>
              <a:rPr lang="en-US" dirty="0" smtClean="0"/>
              <a:t> </a:t>
            </a:r>
            <a:r>
              <a:rPr lang="en-US" dirty="0" err="1" smtClean="0"/>
              <a:t>bahan</a:t>
            </a:r>
            <a:r>
              <a:rPr lang="en-US" dirty="0" smtClean="0"/>
              <a:t> </a:t>
            </a:r>
            <a:r>
              <a:rPr lang="en-US" dirty="0" err="1" smtClean="0"/>
              <a:t>penyusunan</a:t>
            </a:r>
            <a:r>
              <a:rPr lang="en-US" dirty="0" smtClean="0"/>
              <a:t> </a:t>
            </a:r>
            <a:r>
              <a:rPr lang="en-US" dirty="0" err="1" smtClean="0"/>
              <a:t>Surat</a:t>
            </a:r>
            <a:r>
              <a:rPr lang="en-US" dirty="0" smtClean="0"/>
              <a:t> </a:t>
            </a:r>
            <a:r>
              <a:rPr lang="en-US" dirty="0" err="1" smtClean="0"/>
              <a:t>Menteri</a:t>
            </a:r>
            <a:r>
              <a:rPr lang="en-US" dirty="0" smtClean="0"/>
              <a:t> </a:t>
            </a:r>
            <a:r>
              <a:rPr lang="en-US" dirty="0" err="1" smtClean="0"/>
              <a:t>kepada</a:t>
            </a:r>
            <a:r>
              <a:rPr lang="en-US" dirty="0" smtClean="0"/>
              <a:t> </a:t>
            </a:r>
            <a:r>
              <a:rPr lang="en-US" dirty="0" err="1" smtClean="0"/>
              <a:t>Presiden</a:t>
            </a:r>
            <a:r>
              <a:rPr lang="en-US" dirty="0" smtClean="0"/>
              <a:t> </a:t>
            </a:r>
            <a:r>
              <a:rPr lang="en-US" dirty="0" err="1" smtClean="0"/>
              <a:t>tentang</a:t>
            </a:r>
            <a:r>
              <a:rPr lang="en-US" dirty="0" smtClean="0"/>
              <a:t> </a:t>
            </a:r>
            <a:r>
              <a:rPr lang="en-US" dirty="0" err="1" smtClean="0"/>
              <a:t>Usulan</a:t>
            </a:r>
            <a:r>
              <a:rPr lang="en-US" dirty="0" smtClean="0"/>
              <a:t> </a:t>
            </a:r>
            <a:r>
              <a:rPr lang="en-US" dirty="0" err="1" smtClean="0"/>
              <a:t>Perubahan</a:t>
            </a:r>
            <a:r>
              <a:rPr lang="en-US" dirty="0" smtClean="0"/>
              <a:t>:</a:t>
            </a:r>
          </a:p>
          <a:p>
            <a:pPr marL="514350" indent="-514350">
              <a:buNone/>
            </a:pPr>
            <a:r>
              <a:rPr lang="en-US" dirty="0" smtClean="0"/>
              <a:t>	</a:t>
            </a:r>
            <a:r>
              <a:rPr lang="en-US" dirty="0" smtClean="0"/>
              <a:t>- Cluster </a:t>
            </a:r>
            <a:r>
              <a:rPr lang="en-US" dirty="0" err="1" smtClean="0"/>
              <a:t>K</a:t>
            </a:r>
            <a:r>
              <a:rPr lang="en-US" dirty="0" err="1" smtClean="0"/>
              <a:t>ementerian</a:t>
            </a:r>
            <a:r>
              <a:rPr lang="en-US" dirty="0" smtClean="0"/>
              <a:t> PPPA</a:t>
            </a:r>
            <a:endParaRPr lang="en-US" dirty="0" smtClean="0"/>
          </a:p>
          <a:p>
            <a:pPr marL="514350" indent="-514350">
              <a:buNone/>
            </a:pPr>
            <a:r>
              <a:rPr lang="en-US" dirty="0" smtClean="0"/>
              <a:t>	- </a:t>
            </a:r>
            <a:r>
              <a:rPr lang="en-US" dirty="0" err="1" smtClean="0"/>
              <a:t>Tugas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fungsi</a:t>
            </a:r>
            <a:r>
              <a:rPr lang="en-US" dirty="0" smtClean="0"/>
              <a:t> KPPPA</a:t>
            </a:r>
          </a:p>
          <a:p>
            <a:pPr marL="514350" indent="-514350">
              <a:buNone/>
            </a:pPr>
            <a:r>
              <a:rPr lang="en-US" dirty="0" smtClean="0"/>
              <a:t>	</a:t>
            </a:r>
            <a:r>
              <a:rPr lang="en-US" dirty="0" smtClean="0"/>
              <a:t>- </a:t>
            </a:r>
            <a:r>
              <a:rPr lang="en-US" dirty="0" err="1" smtClean="0"/>
              <a:t>Anggaran</a:t>
            </a:r>
            <a:r>
              <a:rPr lang="en-US" dirty="0" smtClean="0"/>
              <a:t> KPPPA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</TotalTime>
  <Words>30</Words>
  <Application>Microsoft Office PowerPoint</Application>
  <PresentationFormat>On-screen Show (4:3)</PresentationFormat>
  <Paragraphs>19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Tahapan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Tahapan</dc:title>
  <dc:creator>Monev</dc:creator>
  <cp:lastModifiedBy>Monev</cp:lastModifiedBy>
  <cp:revision>5</cp:revision>
  <dcterms:created xsi:type="dcterms:W3CDTF">2006-08-16T00:00:00Z</dcterms:created>
  <dcterms:modified xsi:type="dcterms:W3CDTF">2015-05-22T12:40:53Z</dcterms:modified>
</cp:coreProperties>
</file>

<file path=docProps/thumbnail.jpeg>
</file>